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Lst>
  <p:notesMasterIdLst>
    <p:notesMasterId r:id="rId15"/>
  </p:notesMasterIdLst>
  <p:handoutMasterIdLst>
    <p:handoutMasterId r:id="rId16"/>
  </p:handoutMasterIdLst>
  <p:sldIdLst>
    <p:sldId id="256" r:id="rId5"/>
    <p:sldId id="258" r:id="rId6"/>
    <p:sldId id="305" r:id="rId7"/>
    <p:sldId id="272" r:id="rId8"/>
    <p:sldId id="273" r:id="rId9"/>
    <p:sldId id="283" r:id="rId10"/>
    <p:sldId id="284" r:id="rId11"/>
    <p:sldId id="285" r:id="rId12"/>
    <p:sldId id="286" r:id="rId13"/>
    <p:sldId id="304" r:id="rId14"/>
  </p:sldIdLst>
  <p:sldSz cx="12188825" cy="6858000"/>
  <p:notesSz cx="6858000" cy="9144000"/>
  <p:defaultTextStyle>
    <a:defPPr rtl="0">
      <a:defRPr lang="ru-RU"/>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3" pos="383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C01C"/>
    <a:srgbClr val="CCCCCC"/>
    <a:srgbClr val="FE750E"/>
    <a:srgbClr val="FCB22C"/>
    <a:srgbClr val="DE7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2" autoAdjust="0"/>
    <p:restoredTop sz="93455" autoAdjust="0"/>
  </p:normalViewPr>
  <p:slideViewPr>
    <p:cSldViewPr>
      <p:cViewPr varScale="1">
        <p:scale>
          <a:sx n="69" d="100"/>
          <a:sy n="69" d="100"/>
        </p:scale>
        <p:origin x="-714" y="-96"/>
      </p:cViewPr>
      <p:guideLst>
        <p:guide orient="horz" pos="2160"/>
        <p:guide pos="3839"/>
      </p:guideLst>
    </p:cSldViewPr>
  </p:slideViewPr>
  <p:notesTextViewPr>
    <p:cViewPr>
      <p:scale>
        <a:sx n="1" d="1"/>
        <a:sy n="1" d="1"/>
      </p:scale>
      <p:origin x="0" y="0"/>
    </p:cViewPr>
  </p:notesTextViewPr>
  <p:notesViewPr>
    <p:cSldViewPr showGuides="1">
      <p:cViewPr varScale="1">
        <p:scale>
          <a:sx n="87" d="100"/>
          <a:sy n="87" d="100"/>
        </p:scale>
        <p:origin x="301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197666EC-0835-4111-9243-D5E81A74652A}" type="datetime1">
              <a:rPr lang="ru-RU" smtClean="0"/>
              <a:t>15.12.2021</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E322BB-75AD-4A1E-9661-2724167329F0}" type="slidenum">
              <a:rPr lang="ru-RU" smtClean="0"/>
              <a:t>‹#›</a:t>
            </a:fld>
            <a:endParaRPr lang="ru-RU" dirty="0"/>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63F3868-3638-4C23-AB1F-2FA7659B998E}" type="datetime1">
              <a:rPr lang="ru-RU" noProof="0" smtClean="0"/>
              <a:t>15.12.2021</a:t>
            </a:fld>
            <a:endParaRPr lang="ru-RU" noProof="0" dirty="0"/>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ru-RU" noProof="0" dirty="0" smtClean="0"/>
              <a:t>Образец текста</a:t>
            </a:r>
          </a:p>
          <a:p>
            <a:pPr lvl="1" rtl="0"/>
            <a:r>
              <a:rPr lang="ru-RU" noProof="0" dirty="0" smtClean="0"/>
              <a:t>Второй уровень</a:t>
            </a:r>
          </a:p>
          <a:p>
            <a:pPr lvl="2" rtl="0"/>
            <a:r>
              <a:rPr lang="ru-RU" noProof="0" dirty="0" smtClean="0"/>
              <a:t>Третий уровень</a:t>
            </a:r>
          </a:p>
          <a:p>
            <a:pPr lvl="3" rtl="0"/>
            <a:r>
              <a:rPr lang="ru-RU" noProof="0" dirty="0" smtClean="0"/>
              <a:t>Четвертый уровень</a:t>
            </a:r>
          </a:p>
          <a:p>
            <a:pPr lvl="4" rtl="0"/>
            <a:r>
              <a:rPr lang="ru-RU" noProof="0" dirty="0" smtClean="0"/>
              <a:t>Пятый уровень</a:t>
            </a:r>
            <a:endParaRPr lang="ru-RU" noProof="0" dirty="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B045B7DE-1198-4F2F-B574-CA8CAE341642}" type="slidenum">
              <a:rPr lang="ru-RU" noProof="0" smtClean="0"/>
              <a:t>‹#›</a:t>
            </a:fld>
            <a:endParaRPr lang="ru-RU" noProof="0" dirty="0"/>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1</a:t>
            </a:fld>
            <a:endParaRPr lang="ru-RU" dirty="0"/>
          </a:p>
        </p:txBody>
      </p:sp>
    </p:spTree>
    <p:extLst>
      <p:ext uri="{BB962C8B-B14F-4D97-AF65-F5344CB8AC3E}">
        <p14:creationId xmlns:p14="http://schemas.microsoft.com/office/powerpoint/2010/main" val="4276748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2</a:t>
            </a:fld>
            <a:endParaRPr lang="ru-RU" dirty="0"/>
          </a:p>
        </p:txBody>
      </p:sp>
    </p:spTree>
    <p:extLst>
      <p:ext uri="{BB962C8B-B14F-4D97-AF65-F5344CB8AC3E}">
        <p14:creationId xmlns:p14="http://schemas.microsoft.com/office/powerpoint/2010/main" val="1084177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B045B7DE-1198-4F2F-B574-CA8CAE341642}" type="slidenum">
              <a:rPr lang="ru-RU" smtClean="0"/>
              <a:t>4</a:t>
            </a:fld>
            <a:endParaRPr lang="ru-RU" dirty="0"/>
          </a:p>
        </p:txBody>
      </p:sp>
    </p:spTree>
    <p:extLst>
      <p:ext uri="{BB962C8B-B14F-4D97-AF65-F5344CB8AC3E}">
        <p14:creationId xmlns:p14="http://schemas.microsoft.com/office/powerpoint/2010/main" val="387800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rtl="0"/>
            <a:fld id="{F1CB52E3-228D-4400-918B-EC1CC60E6928}"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83184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8688805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2399" dirty="0">
              <a:solidFill>
                <a:schemeClr val="accent1">
                  <a:lumMod val="60000"/>
                  <a:lumOff val="40000"/>
                </a:schemeClr>
              </a:solidFill>
              <a:latin typeface="Arial"/>
            </a:endParaRPr>
          </a:p>
        </p:txBody>
      </p:sp>
    </p:spTree>
    <p:extLst>
      <p:ext uri="{BB962C8B-B14F-4D97-AF65-F5344CB8AC3E}">
        <p14:creationId xmlns:p14="http://schemas.microsoft.com/office/powerpoint/2010/main" val="123911819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36866248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558945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375410442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24BC8159-1FD8-42FC-970F-EA437E21EB75}"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573583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71164B92-40DF-447C-9EB2-E8F093ADEBD4}"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58587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rtl="0"/>
            <a:fld id="{A94A702C-8E64-40BD-8A51-C06C22C2F23A}"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2110657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rtl="0"/>
            <a:fld id="{E6F899AA-DA4D-46BA-9834-BCB927DD4C15}" type="datetime1">
              <a:rPr lang="ru-RU" noProof="0" smtClean="0"/>
              <a:t>15.12.2021</a:t>
            </a:fld>
            <a:endParaRPr lang="ru-RU" noProof="0" dirty="0"/>
          </a:p>
        </p:txBody>
      </p:sp>
      <p:sp>
        <p:nvSpPr>
          <p:cNvPr id="5" name="Footer Placeholder 4"/>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788636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rtl="0"/>
            <a:fld id="{18A69E2C-A65E-42E3-A90C-E200494A08C5}" type="datetime1">
              <a:rPr lang="ru-RU" noProof="0" smtClean="0"/>
              <a:t>15.12.2021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421527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rtl="0"/>
            <a:fld id="{DE93C54A-9946-4A4B-A4C3-BDBD43A2E79F}" type="datetime1">
              <a:rPr lang="ru-RU" noProof="0" smtClean="0"/>
              <a:t>15.12.2021</a:t>
            </a:fld>
            <a:endParaRPr lang="ru-RU" noProof="0" dirty="0"/>
          </a:p>
        </p:txBody>
      </p:sp>
      <p:sp>
        <p:nvSpPr>
          <p:cNvPr id="8" name="Footer Placeholder 7"/>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9" name="Slide Number Placeholder 8"/>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304441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rtl="0"/>
            <a:fld id="{E43C5E81-34F8-40EA-A39B-866E39767BAA}" type="datetime1">
              <a:rPr lang="ru-RU" noProof="0" smtClean="0"/>
              <a:t>15.12.2021</a:t>
            </a:fld>
            <a:endParaRPr lang="ru-RU" noProof="0" dirty="0"/>
          </a:p>
        </p:txBody>
      </p:sp>
      <p:sp>
        <p:nvSpPr>
          <p:cNvPr id="4" name="Footer Placeholder 3"/>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5" name="Slide Number Placeholder 4"/>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27811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30A586CD-6E88-434E-9F01-516BCC1F6524}" type="datetime1">
              <a:rPr lang="ru-RU" noProof="0" smtClean="0"/>
              <a:t>15.12.2021</a:t>
            </a:fld>
            <a:endParaRPr lang="ru-RU" noProof="0" dirty="0"/>
          </a:p>
        </p:txBody>
      </p:sp>
      <p:sp>
        <p:nvSpPr>
          <p:cNvPr id="3" name="Footer Placeholder 2"/>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4" name="Slide Number Placeholder 3"/>
          <p:cNvSpPr>
            <a:spLocks noGrp="1"/>
          </p:cNvSpPr>
          <p:nvPr>
            <p:ph type="sldNum" sz="quarter" idx="12"/>
          </p:nvPr>
        </p:nvSpPr>
        <p:spPr/>
        <p:txBody>
          <a:body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2461308283"/>
      </p:ext>
    </p:extLst>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ru-RU" smtClean="0"/>
              <a:t>Образец заголовка</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pPr rtl="0"/>
            <a:fld id="{9C150A44-09C1-4A7E-9472-5C98206358FA}" type="datetime1">
              <a:rPr lang="ru-RU" noProof="0" smtClean="0"/>
              <a:t>15.12.2021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183746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rtl="0"/>
            <a:fld id="{44D49401-5020-4FE0-B4E2-643A8C022F9F}" type="datetime1">
              <a:rPr lang="ru-RU" noProof="0" smtClean="0"/>
              <a:t>15.12.2021</a:t>
            </a:fld>
            <a:endParaRPr lang="ru-RU" noProof="0" dirty="0"/>
          </a:p>
        </p:txBody>
      </p:sp>
      <p:sp>
        <p:nvSpPr>
          <p:cNvPr id="6" name="Footer Placeholder 5"/>
          <p:cNvSpPr>
            <a:spLocks noGrp="1"/>
          </p:cNvSpPr>
          <p:nvPr>
            <p:ph type="ftr" sz="quarter" idx="11"/>
          </p:nvPr>
        </p:nvSpPr>
        <p:spPr/>
        <p:txBody>
          <a:bodyPr/>
          <a:lstStyle/>
          <a:p>
            <a:pPr rtl="0"/>
            <a:r>
              <a:rPr lang="ru-RU" noProof="0" smtClean="0"/>
              <a:t>Добавить нижний колонтитул</a:t>
            </a:r>
            <a:endParaRPr lang="ru-RU" noProof="0" dirty="0"/>
          </a:p>
        </p:txBody>
      </p:sp>
      <p:sp>
        <p:nvSpPr>
          <p:cNvPr id="7" name="Slide Number Placeholder 6"/>
          <p:cNvSpPr>
            <a:spLocks noGrp="1"/>
          </p:cNvSpPr>
          <p:nvPr>
            <p:ph type="sldNum" sz="quarter" idx="12"/>
          </p:nvPr>
        </p:nvSpPr>
        <p:spPr/>
        <p:txBody>
          <a:bodyPr/>
          <a:lstStyle/>
          <a:p>
            <a:pPr rtl="0"/>
            <a:fld id="{34C99D79-8A4B-4031-B1E0-AF26F8EDF2BC}" type="slidenum">
              <a:rPr lang="ru-RU" noProof="0" smtClean="0"/>
              <a:t>‹#›</a:t>
            </a:fld>
            <a:endParaRPr lang="ru-RU" noProof="0" dirty="0"/>
          </a:p>
        </p:txBody>
      </p:sp>
    </p:spTree>
    <p:extLst>
      <p:ext uri="{BB962C8B-B14F-4D97-AF65-F5344CB8AC3E}">
        <p14:creationId xmlns:p14="http://schemas.microsoft.com/office/powerpoint/2010/main" val="497018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30A586CD-6E88-434E-9F01-516BCC1F6524}" type="datetime1">
              <a:rPr lang="ru-RU" noProof="0" smtClean="0"/>
              <a:t>15.12.2021</a:t>
            </a:fld>
            <a:endParaRPr lang="ru-RU" noProof="0" dirty="0"/>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lang="ru-RU" noProof="0" smtClean="0"/>
              <a:t>Добавить нижний колонтитул</a:t>
            </a:r>
            <a:endParaRPr lang="ru-RU" noProof="0" dirty="0"/>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pPr rtl="0"/>
            <a:fld id="{34C99D79-8A4B-4031-B1E0-AF26F8EDF2BC}" type="slidenum">
              <a:rPr lang="ru-RU" noProof="0" smtClean="0"/>
              <a:pPr/>
              <a:t>‹#›</a:t>
            </a:fld>
            <a:endParaRPr lang="ru-RU" noProof="0" dirty="0"/>
          </a:p>
        </p:txBody>
      </p:sp>
    </p:spTree>
    <p:extLst>
      <p:ext uri="{BB962C8B-B14F-4D97-AF65-F5344CB8AC3E}">
        <p14:creationId xmlns:p14="http://schemas.microsoft.com/office/powerpoint/2010/main" val="2520054513"/>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62176" y="3068959"/>
            <a:ext cx="9141619" cy="3421631"/>
          </a:xfrm>
        </p:spPr>
        <p:style>
          <a:lnRef idx="0">
            <a:schemeClr val="accent5"/>
          </a:lnRef>
          <a:fillRef idx="3">
            <a:schemeClr val="accent5"/>
          </a:fillRef>
          <a:effectRef idx="3">
            <a:schemeClr val="accent5"/>
          </a:effectRef>
          <a:fontRef idx="minor">
            <a:schemeClr val="lt1"/>
          </a:fontRef>
        </p:style>
        <p:txBody>
          <a:bodyPr rtlCol="0" anchor="ctr"/>
          <a:lstStyle/>
          <a:p>
            <a:pPr algn="ctr">
              <a:lnSpc>
                <a:spcPct val="90000"/>
              </a:lnSpc>
              <a:defRPr/>
            </a:pPr>
            <a:r>
              <a:rPr lang="uz-Cyrl-UZ" sz="4000" dirty="0" smtClean="0">
                <a:solidFill>
                  <a:srgbClr val="89C01C"/>
                </a:solidFill>
                <a:latin typeface="Arial" panose="020B0604020202020204" pitchFamily="34" charset="0"/>
                <a:cs typeface="Arial" panose="020B0604020202020204" pitchFamily="34" charset="0"/>
              </a:rPr>
              <a:t>   </a:t>
            </a:r>
            <a:r>
              <a:rPr lang="ru-RU" sz="4000" dirty="0" smtClean="0">
                <a:solidFill>
                  <a:srgbClr val="89C01C"/>
                </a:solidFill>
                <a:latin typeface="Arial" panose="020B0604020202020204" pitchFamily="34" charset="0"/>
                <a:cs typeface="Arial" panose="020B0604020202020204" pitchFamily="34" charset="0"/>
              </a:rPr>
              <a:t/>
            </a:r>
            <a:br>
              <a:rPr lang="ru-RU" sz="4000" dirty="0" smtClean="0">
                <a:solidFill>
                  <a:srgbClr val="89C01C"/>
                </a:solidFill>
                <a:latin typeface="Arial" panose="020B0604020202020204" pitchFamily="34" charset="0"/>
                <a:cs typeface="Arial" panose="020B0604020202020204" pitchFamily="34" charset="0"/>
              </a:rPr>
            </a:br>
            <a:r>
              <a:rPr lang="ru-RU" sz="4000" b="1" dirty="0" smtClean="0">
                <a:solidFill>
                  <a:srgbClr val="FE750E"/>
                </a:solidFill>
                <a:latin typeface="Arial" panose="020B0604020202020204" pitchFamily="34" charset="0"/>
                <a:cs typeface="Arial" panose="020B0604020202020204" pitchFamily="34" charset="0"/>
              </a:rPr>
              <a:t> </a:t>
            </a:r>
            <a:r>
              <a:rPr lang="uz-Cyrl-UZ" sz="4000" b="1" dirty="0" smtClean="0">
                <a:solidFill>
                  <a:srgbClr val="FE750E"/>
                </a:solidFill>
                <a:latin typeface="Arial" panose="020B0604020202020204" pitchFamily="34" charset="0"/>
                <a:cs typeface="Arial" panose="020B0604020202020204" pitchFamily="34" charset="0"/>
              </a:rPr>
              <a:t>“</a:t>
            </a:r>
            <a:r>
              <a:rPr lang="en-US" sz="4000" b="1" dirty="0" err="1" smtClean="0">
                <a:solidFill>
                  <a:srgbClr val="FE750E"/>
                </a:solidFill>
                <a:latin typeface="Arial" panose="020B0604020202020204" pitchFamily="34" charset="0"/>
                <a:cs typeface="Arial" panose="020B0604020202020204" pitchFamily="34" charset="0"/>
              </a:rPr>
              <a:t>Oshpaz</a:t>
            </a:r>
            <a:r>
              <a:rPr lang="en-US" sz="4000" b="1" dirty="0" smtClean="0">
                <a:solidFill>
                  <a:srgbClr val="FE750E"/>
                </a:solidFill>
                <a:latin typeface="Arial" panose="020B0604020202020204" pitchFamily="34" charset="0"/>
                <a:cs typeface="Arial" panose="020B0604020202020204" pitchFamily="34" charset="0"/>
              </a:rPr>
              <a:t> </a:t>
            </a:r>
            <a:r>
              <a:rPr lang="en-US" sz="4000" b="1" dirty="0" err="1" smtClean="0">
                <a:solidFill>
                  <a:srgbClr val="FE750E"/>
                </a:solidFill>
                <a:latin typeface="Arial" panose="020B0604020202020204" pitchFamily="34" charset="0"/>
                <a:cs typeface="Arial" panose="020B0604020202020204" pitchFamily="34" charset="0"/>
              </a:rPr>
              <a:t>kasbining</a:t>
            </a:r>
            <a:r>
              <a:rPr lang="en-US" sz="4000" b="1" dirty="0" smtClean="0">
                <a:solidFill>
                  <a:srgbClr val="FE750E"/>
                </a:solidFill>
                <a:latin typeface="Arial" panose="020B0604020202020204" pitchFamily="34" charset="0"/>
                <a:cs typeface="Arial" panose="020B0604020202020204" pitchFamily="34" charset="0"/>
              </a:rPr>
              <a:t> </a:t>
            </a:r>
            <a:br>
              <a:rPr lang="en-US" sz="4000" b="1" dirty="0" smtClean="0">
                <a:solidFill>
                  <a:srgbClr val="FE750E"/>
                </a:solidFill>
                <a:latin typeface="Arial" panose="020B0604020202020204" pitchFamily="34" charset="0"/>
                <a:cs typeface="Arial" panose="020B0604020202020204" pitchFamily="34" charset="0"/>
              </a:rPr>
            </a:br>
            <a:r>
              <a:rPr lang="en-US" sz="4000" b="1" dirty="0" err="1" smtClean="0">
                <a:solidFill>
                  <a:srgbClr val="FE750E"/>
                </a:solidFill>
                <a:latin typeface="Arial" panose="020B0604020202020204" pitchFamily="34" charset="0"/>
                <a:cs typeface="Arial" panose="020B0604020202020204" pitchFamily="34" charset="0"/>
              </a:rPr>
              <a:t>ahamiyati</a:t>
            </a:r>
            <a:r>
              <a:rPr lang="uz-Cyrl-UZ" sz="4000" b="1" dirty="0" smtClean="0">
                <a:solidFill>
                  <a:srgbClr val="FE750E"/>
                </a:solidFill>
                <a:latin typeface="Arial" panose="020B0604020202020204" pitchFamily="34" charset="0"/>
                <a:cs typeface="Arial" panose="020B0604020202020204" pitchFamily="34" charset="0"/>
              </a:rPr>
              <a:t>”</a:t>
            </a:r>
            <a:endParaRPr lang="ru-RU" sz="4000" b="1" dirty="0">
              <a:solidFill>
                <a:srgbClr val="FE750E"/>
              </a:solidFill>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4294213" y="1556792"/>
            <a:ext cx="5472608" cy="886344"/>
          </a:xfrm>
        </p:spPr>
        <p:style>
          <a:lnRef idx="1">
            <a:schemeClr val="dk1"/>
          </a:lnRef>
          <a:fillRef idx="2">
            <a:schemeClr val="dk1"/>
          </a:fillRef>
          <a:effectRef idx="1">
            <a:schemeClr val="dk1"/>
          </a:effectRef>
          <a:fontRef idx="minor">
            <a:schemeClr val="dk1"/>
          </a:fontRef>
        </p:style>
        <p:txBody>
          <a:bodyPr rtlCol="0">
            <a:noAutofit/>
          </a:bodyPr>
          <a:lstStyle/>
          <a:p>
            <a:pPr algn="ctr">
              <a:lnSpc>
                <a:spcPct val="100000"/>
              </a:lnSpc>
              <a:defRPr/>
            </a:pPr>
            <a:r>
              <a:rPr lang="ru-RU" sz="5400" dirty="0" smtClean="0">
                <a:solidFill>
                  <a:srgbClr val="89C01C"/>
                </a:solidFill>
                <a:latin typeface="Arial" panose="020B0604020202020204" pitchFamily="34" charset="0"/>
                <a:cs typeface="Arial" panose="020B0604020202020204" pitchFamily="34" charset="0"/>
              </a:rPr>
              <a:t>О</a:t>
            </a:r>
            <a:r>
              <a:rPr lang="en-US" sz="5400" dirty="0" err="1" smtClean="0">
                <a:solidFill>
                  <a:srgbClr val="89C01C"/>
                </a:solidFill>
                <a:latin typeface="Arial" panose="020B0604020202020204" pitchFamily="34" charset="0"/>
                <a:cs typeface="Arial" panose="020B0604020202020204" pitchFamily="34" charset="0"/>
              </a:rPr>
              <a:t>shpaz</a:t>
            </a:r>
            <a:endParaRPr lang="ru-RU" sz="5400" dirty="0" smtClean="0">
              <a:solidFill>
                <a:srgbClr val="89C01C"/>
              </a:solidFill>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9956" y="764704"/>
            <a:ext cx="1905000" cy="1905000"/>
          </a:xfrm>
          <a:prstGeom prst="rect">
            <a:avLst/>
          </a:prstGeom>
        </p:spPr>
      </p:pic>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159" y="836712"/>
            <a:ext cx="8594429" cy="5400600"/>
          </a:xfrm>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ru-RU" sz="1800" dirty="0"/>
              <a:t>Патока – </a:t>
            </a:r>
            <a:r>
              <a:rPr lang="ru-RU" sz="1800" dirty="0" err="1"/>
              <a:t>охиригача</a:t>
            </a:r>
            <a:r>
              <a:rPr lang="ru-RU" sz="1800" dirty="0"/>
              <a:t> </a:t>
            </a:r>
            <a:r>
              <a:rPr lang="ru-RU" sz="1800" dirty="0" err="1"/>
              <a:t>ишлов</a:t>
            </a:r>
            <a:r>
              <a:rPr lang="ru-RU" sz="1800" dirty="0"/>
              <a:t> </a:t>
            </a:r>
            <a:r>
              <a:rPr lang="ru-RU" sz="1800" dirty="0" err="1"/>
              <a:t>берилмаган</a:t>
            </a:r>
            <a:r>
              <a:rPr lang="ru-RU" sz="1800" dirty="0"/>
              <a:t> крахмал тури </a:t>
            </a:r>
            <a:r>
              <a:rPr lang="ru-RU" sz="1800" dirty="0" err="1"/>
              <a:t>бўлиб</a:t>
            </a:r>
            <a:r>
              <a:rPr lang="ru-RU" sz="1800" dirty="0"/>
              <a:t>, глюкоза, мальтоза </a:t>
            </a:r>
            <a:r>
              <a:rPr lang="ru-RU" sz="1800" dirty="0" err="1"/>
              <a:t>ва</a:t>
            </a:r>
            <a:r>
              <a:rPr lang="ru-RU" sz="1800" dirty="0"/>
              <a:t> </a:t>
            </a:r>
            <a:r>
              <a:rPr lang="ru-RU" sz="1800" dirty="0" err="1"/>
              <a:t>декстринларнинг</a:t>
            </a:r>
            <a:r>
              <a:rPr lang="ru-RU" sz="1800" dirty="0"/>
              <a:t> </a:t>
            </a:r>
            <a:r>
              <a:rPr lang="ru-RU" sz="1800" dirty="0" err="1"/>
              <a:t>аралашмасидан</a:t>
            </a:r>
            <a:r>
              <a:rPr lang="ru-RU" sz="1800" dirty="0"/>
              <a:t> </a:t>
            </a:r>
            <a:r>
              <a:rPr lang="ru-RU" sz="1800" dirty="0" err="1"/>
              <a:t>иборат</a:t>
            </a:r>
            <a:r>
              <a:rPr lang="ru-RU" sz="1800" dirty="0"/>
              <a:t>. </a:t>
            </a:r>
            <a:r>
              <a:rPr lang="ru-RU" sz="1800" dirty="0" err="1"/>
              <a:t>Бу</a:t>
            </a:r>
            <a:r>
              <a:rPr lang="ru-RU" sz="1800" dirty="0"/>
              <a:t> </a:t>
            </a:r>
            <a:r>
              <a:rPr lang="ru-RU" sz="1800" dirty="0" err="1"/>
              <a:t>маҳсулот</a:t>
            </a:r>
            <a:r>
              <a:rPr lang="ru-RU" sz="1800" dirty="0"/>
              <a:t> ширин, </a:t>
            </a:r>
            <a:r>
              <a:rPr lang="ru-RU" sz="1800" dirty="0" err="1"/>
              <a:t>рангсиз</a:t>
            </a:r>
            <a:r>
              <a:rPr lang="ru-RU" sz="1800" dirty="0"/>
              <a:t> </a:t>
            </a:r>
            <a:r>
              <a:rPr lang="ru-RU" sz="1800" dirty="0" err="1"/>
              <a:t>ёки</a:t>
            </a:r>
            <a:r>
              <a:rPr lang="ru-RU" sz="1800" dirty="0"/>
              <a:t> </a:t>
            </a:r>
            <a:r>
              <a:rPr lang="ru-RU" sz="1800" dirty="0" err="1"/>
              <a:t>сарғиш</a:t>
            </a:r>
            <a:r>
              <a:rPr lang="ru-RU" sz="1800" dirty="0"/>
              <a:t>, </a:t>
            </a:r>
            <a:r>
              <a:rPr lang="ru-RU" sz="1800" dirty="0" err="1"/>
              <a:t>суюқ</a:t>
            </a:r>
            <a:r>
              <a:rPr lang="ru-RU" sz="1800" dirty="0"/>
              <a:t> </a:t>
            </a:r>
            <a:r>
              <a:rPr lang="ru-RU" sz="1800" dirty="0" err="1"/>
              <a:t>ҳолдаги</a:t>
            </a:r>
            <a:r>
              <a:rPr lang="ru-RU" sz="1800" dirty="0"/>
              <a:t> </a:t>
            </a:r>
            <a:r>
              <a:rPr lang="ru-RU" sz="1800" dirty="0" err="1"/>
              <a:t>сиропдир</a:t>
            </a:r>
            <a:r>
              <a:rPr lang="ru-RU" sz="1800" dirty="0"/>
              <a:t>.  Крахмал </a:t>
            </a:r>
            <a:r>
              <a:rPr lang="ru-RU" sz="1800" dirty="0" err="1"/>
              <a:t>ва</a:t>
            </a:r>
            <a:r>
              <a:rPr lang="ru-RU" sz="1800" dirty="0"/>
              <a:t> крахмал </a:t>
            </a:r>
            <a:r>
              <a:rPr lang="ru-RU" sz="1800" dirty="0" err="1"/>
              <a:t>маҳсулотларининг</a:t>
            </a:r>
            <a:r>
              <a:rPr lang="ru-RU" sz="1800" dirty="0"/>
              <a:t> </a:t>
            </a:r>
            <a:r>
              <a:rPr lang="ru-RU" sz="1800" dirty="0" err="1"/>
              <a:t>сифати</a:t>
            </a:r>
            <a:r>
              <a:rPr lang="ru-RU" sz="1800" dirty="0"/>
              <a:t> </a:t>
            </a:r>
            <a:r>
              <a:rPr lang="ru-RU" sz="1800" dirty="0" err="1"/>
              <a:t>уларнинг</a:t>
            </a:r>
            <a:r>
              <a:rPr lang="ru-RU" sz="1800" dirty="0"/>
              <a:t> ранги, </a:t>
            </a:r>
            <a:r>
              <a:rPr lang="ru-RU" sz="1800" dirty="0" err="1"/>
              <a:t>кўри</a:t>
            </a:r>
            <a:r>
              <a:rPr lang="ru-RU" sz="1800" dirty="0"/>
              <a:t>- ниши, </a:t>
            </a:r>
            <a:r>
              <a:rPr lang="ru-RU" sz="1800" dirty="0" err="1"/>
              <a:t>намлилик</a:t>
            </a:r>
            <a:r>
              <a:rPr lang="ru-RU" sz="1800" dirty="0"/>
              <a:t> </a:t>
            </a:r>
            <a:r>
              <a:rPr lang="ru-RU" sz="1800" dirty="0" err="1"/>
              <a:t>даражаси</a:t>
            </a:r>
            <a:r>
              <a:rPr lang="ru-RU" sz="1800" dirty="0"/>
              <a:t>, </a:t>
            </a:r>
            <a:r>
              <a:rPr lang="ru-RU" sz="1800" dirty="0" err="1"/>
              <a:t>бегона</a:t>
            </a:r>
            <a:r>
              <a:rPr lang="ru-RU" sz="1800" dirty="0"/>
              <a:t> </a:t>
            </a:r>
            <a:r>
              <a:rPr lang="ru-RU" sz="1800" dirty="0" err="1"/>
              <a:t>аралашмалардан</a:t>
            </a:r>
            <a:r>
              <a:rPr lang="ru-RU" sz="1800" dirty="0"/>
              <a:t> холи </a:t>
            </a:r>
            <a:r>
              <a:rPr lang="ru-RU" sz="1800" dirty="0" err="1"/>
              <a:t>бўлиши</a:t>
            </a:r>
            <a:r>
              <a:rPr lang="ru-RU" sz="1800" dirty="0"/>
              <a:t> </a:t>
            </a:r>
            <a:r>
              <a:rPr lang="ru-RU" sz="1800" dirty="0" err="1"/>
              <a:t>каби</a:t>
            </a:r>
            <a:r>
              <a:rPr lang="ru-RU" sz="1800" dirty="0"/>
              <a:t> </a:t>
            </a:r>
            <a:r>
              <a:rPr lang="ru-RU" sz="1800" dirty="0" err="1"/>
              <a:t>хусу</a:t>
            </a:r>
            <a:r>
              <a:rPr lang="ru-RU" sz="1800" dirty="0"/>
              <a:t>- </a:t>
            </a:r>
            <a:r>
              <a:rPr lang="ru-RU" sz="1800" dirty="0" err="1"/>
              <a:t>сиятлар</a:t>
            </a:r>
            <a:r>
              <a:rPr lang="ru-RU" sz="1800" dirty="0"/>
              <a:t> </a:t>
            </a:r>
            <a:r>
              <a:rPr lang="ru-RU" sz="1800" dirty="0" err="1"/>
              <a:t>билан</a:t>
            </a:r>
            <a:r>
              <a:rPr lang="ru-RU" sz="1800" dirty="0"/>
              <a:t> </a:t>
            </a:r>
            <a:r>
              <a:rPr lang="ru-RU" sz="1800" dirty="0" err="1"/>
              <a:t>белгиланади</a:t>
            </a:r>
            <a:r>
              <a:rPr lang="ru-RU" sz="1800" dirty="0"/>
              <a:t>. Крахмал </a:t>
            </a:r>
            <a:r>
              <a:rPr lang="ru-RU" sz="1800" dirty="0" err="1"/>
              <a:t>ва</a:t>
            </a:r>
            <a:r>
              <a:rPr lang="ru-RU" sz="1800" dirty="0"/>
              <a:t> крахмал </a:t>
            </a:r>
            <a:r>
              <a:rPr lang="ru-RU" sz="1800" dirty="0" err="1"/>
              <a:t>маҳсулотлари</a:t>
            </a:r>
            <a:r>
              <a:rPr lang="ru-RU" sz="1800" dirty="0"/>
              <a:t> </a:t>
            </a:r>
            <a:r>
              <a:rPr lang="ru-RU" sz="1800" dirty="0" err="1"/>
              <a:t>матоли</a:t>
            </a:r>
            <a:r>
              <a:rPr lang="ru-RU" sz="1800" dirty="0"/>
              <a:t>, </a:t>
            </a:r>
            <a:r>
              <a:rPr lang="ru-RU" sz="1800" dirty="0" err="1"/>
              <a:t>қо</a:t>
            </a:r>
            <a:r>
              <a:rPr lang="ru-RU" sz="1800" dirty="0"/>
              <a:t>- </a:t>
            </a:r>
            <a:r>
              <a:rPr lang="ru-RU" sz="1800" dirty="0" err="1"/>
              <a:t>ғозли</a:t>
            </a:r>
            <a:r>
              <a:rPr lang="ru-RU" sz="1800" dirty="0"/>
              <a:t>, </a:t>
            </a:r>
            <a:r>
              <a:rPr lang="ru-RU" sz="1800" dirty="0" err="1"/>
              <a:t>полиэтиленли</a:t>
            </a:r>
            <a:r>
              <a:rPr lang="ru-RU" sz="1800" dirty="0"/>
              <a:t> </a:t>
            </a:r>
            <a:r>
              <a:rPr lang="ru-RU" sz="1800" dirty="0" err="1"/>
              <a:t>ўрамларга</a:t>
            </a:r>
            <a:r>
              <a:rPr lang="ru-RU" sz="1800" dirty="0"/>
              <a:t> </a:t>
            </a:r>
            <a:r>
              <a:rPr lang="ru-RU" sz="1800" dirty="0" err="1"/>
              <a:t>қадоқланади</a:t>
            </a:r>
            <a:r>
              <a:rPr lang="ru-RU" sz="1800" dirty="0"/>
              <a:t>. </a:t>
            </a:r>
            <a:r>
              <a:rPr lang="ru-RU" sz="1800" dirty="0" err="1"/>
              <a:t>Қадоқланган</a:t>
            </a:r>
            <a:r>
              <a:rPr lang="ru-RU" sz="1800" dirty="0"/>
              <a:t> крахмал </a:t>
            </a:r>
            <a:r>
              <a:rPr lang="ru-RU" sz="1800" dirty="0" err="1"/>
              <a:t>ва</a:t>
            </a:r>
            <a:r>
              <a:rPr lang="ru-RU" sz="1800" dirty="0"/>
              <a:t> крах- мал </a:t>
            </a:r>
            <a:r>
              <a:rPr lang="ru-RU" sz="1800" dirty="0" err="1"/>
              <a:t>маҳсулотларини</a:t>
            </a:r>
            <a:r>
              <a:rPr lang="ru-RU" sz="1800" dirty="0"/>
              <a:t> </a:t>
            </a:r>
            <a:r>
              <a:rPr lang="ru-RU" sz="1800" dirty="0" err="1"/>
              <a:t>маркировкалашда</a:t>
            </a:r>
            <a:r>
              <a:rPr lang="ru-RU" sz="1800" dirty="0"/>
              <a:t> </a:t>
            </a:r>
            <a:r>
              <a:rPr lang="ru-RU" sz="1800" dirty="0" err="1"/>
              <a:t>қоғоз</a:t>
            </a:r>
            <a:r>
              <a:rPr lang="ru-RU" sz="1800" dirty="0"/>
              <a:t> этикетка </a:t>
            </a:r>
            <a:r>
              <a:rPr lang="ru-RU" sz="1800" dirty="0" err="1"/>
              <a:t>ва</a:t>
            </a:r>
            <a:r>
              <a:rPr lang="ru-RU" sz="1800" dirty="0"/>
              <a:t> </a:t>
            </a:r>
            <a:r>
              <a:rPr lang="ru-RU" sz="1800" dirty="0" err="1"/>
              <a:t>ёрлиқлардан</a:t>
            </a:r>
            <a:r>
              <a:rPr lang="ru-RU" sz="1800" dirty="0"/>
              <a:t> </a:t>
            </a:r>
            <a:r>
              <a:rPr lang="ru-RU" sz="1800" dirty="0" err="1"/>
              <a:t>фойда</a:t>
            </a:r>
            <a:r>
              <a:rPr lang="ru-RU" sz="1800" dirty="0"/>
              <a:t>- </a:t>
            </a:r>
            <a:r>
              <a:rPr lang="ru-RU" sz="1800" dirty="0" err="1"/>
              <a:t>ланилади</a:t>
            </a:r>
            <a:r>
              <a:rPr lang="ru-RU" sz="1800" dirty="0"/>
              <a:t>. </a:t>
            </a:r>
            <a:r>
              <a:rPr lang="ru-RU" sz="1800" dirty="0" err="1"/>
              <a:t>Уларда</a:t>
            </a:r>
            <a:r>
              <a:rPr lang="ru-RU" sz="1800" dirty="0"/>
              <a:t> </a:t>
            </a:r>
            <a:r>
              <a:rPr lang="ru-RU" sz="1800" dirty="0" err="1"/>
              <a:t>қуйидаги</a:t>
            </a:r>
            <a:r>
              <a:rPr lang="ru-RU" sz="1800" dirty="0"/>
              <a:t> </a:t>
            </a:r>
            <a:r>
              <a:rPr lang="ru-RU" sz="1800" dirty="0" err="1"/>
              <a:t>маълумотлар</a:t>
            </a:r>
            <a:r>
              <a:rPr lang="ru-RU" sz="1800" dirty="0"/>
              <a:t> </a:t>
            </a:r>
            <a:r>
              <a:rPr lang="ru-RU" sz="1800" dirty="0" err="1"/>
              <a:t>келтирилиши</a:t>
            </a:r>
            <a:r>
              <a:rPr lang="ru-RU" sz="1800" dirty="0"/>
              <a:t> </a:t>
            </a:r>
            <a:r>
              <a:rPr lang="ru-RU" sz="1800" dirty="0" err="1"/>
              <a:t>лозим</a:t>
            </a:r>
            <a:r>
              <a:rPr lang="ru-RU" sz="1800" dirty="0"/>
              <a:t>:  </a:t>
            </a:r>
            <a:r>
              <a:rPr lang="ru-RU" sz="1800" dirty="0" err="1"/>
              <a:t>Ишлаб</a:t>
            </a:r>
            <a:r>
              <a:rPr lang="ru-RU" sz="1800" dirty="0"/>
              <a:t> </a:t>
            </a:r>
            <a:r>
              <a:rPr lang="ru-RU" sz="1800" dirty="0" err="1"/>
              <a:t>чиқарувчининг</a:t>
            </a:r>
            <a:r>
              <a:rPr lang="ru-RU" sz="1800" dirty="0"/>
              <a:t> </a:t>
            </a:r>
            <a:r>
              <a:rPr lang="ru-RU" sz="1800" dirty="0" err="1"/>
              <a:t>номи</a:t>
            </a:r>
            <a:r>
              <a:rPr lang="ru-RU" sz="1800" dirty="0"/>
              <a:t>, </a:t>
            </a:r>
            <a:r>
              <a:rPr lang="ru-RU" sz="1800" dirty="0" err="1"/>
              <a:t>манзили</a:t>
            </a:r>
            <a:r>
              <a:rPr lang="ru-RU" sz="1800" dirty="0"/>
              <a:t> </a:t>
            </a:r>
            <a:r>
              <a:rPr lang="ru-RU" sz="1800" dirty="0" err="1"/>
              <a:t>ва</a:t>
            </a:r>
            <a:r>
              <a:rPr lang="ru-RU" sz="1800" dirty="0"/>
              <a:t> товар </a:t>
            </a:r>
            <a:r>
              <a:rPr lang="ru-RU" sz="1800" dirty="0" err="1"/>
              <a:t>белгиси</a:t>
            </a:r>
            <a:r>
              <a:rPr lang="ru-RU" sz="1800" dirty="0"/>
              <a:t>;  </a:t>
            </a:r>
            <a:r>
              <a:rPr lang="ru-RU" sz="1800" dirty="0" err="1"/>
              <a:t>Маҳсулотнинг</a:t>
            </a:r>
            <a:r>
              <a:rPr lang="ru-RU" sz="1800" dirty="0"/>
              <a:t> </a:t>
            </a:r>
            <a:r>
              <a:rPr lang="ru-RU" sz="1800" dirty="0" err="1"/>
              <a:t>номи</a:t>
            </a:r>
            <a:r>
              <a:rPr lang="ru-RU" sz="1800" dirty="0"/>
              <a:t>;  Нави, нетто </a:t>
            </a:r>
            <a:r>
              <a:rPr lang="ru-RU" sz="1800" dirty="0" err="1"/>
              <a:t>оғирлиги</a:t>
            </a:r>
            <a:r>
              <a:rPr lang="ru-RU" sz="1800" dirty="0"/>
              <a:t>;  </a:t>
            </a:r>
            <a:r>
              <a:rPr lang="ru-RU" sz="1800" dirty="0" err="1"/>
              <a:t>Ишлаб</a:t>
            </a:r>
            <a:r>
              <a:rPr lang="ru-RU" sz="1800" dirty="0"/>
              <a:t> </a:t>
            </a:r>
            <a:r>
              <a:rPr lang="ru-RU" sz="1800" dirty="0" err="1"/>
              <a:t>чиқарилган</a:t>
            </a:r>
            <a:r>
              <a:rPr lang="ru-RU" sz="1800" dirty="0"/>
              <a:t> </a:t>
            </a:r>
            <a:r>
              <a:rPr lang="ru-RU" sz="1800" dirty="0" err="1"/>
              <a:t>вақти</a:t>
            </a:r>
            <a:r>
              <a:rPr lang="ru-RU" sz="1800" dirty="0"/>
              <a:t>;  Стандарт </a:t>
            </a:r>
            <a:r>
              <a:rPr lang="ru-RU" sz="1800" dirty="0" err="1"/>
              <a:t>белгиси</a:t>
            </a:r>
            <a:r>
              <a:rPr lang="ru-RU" sz="1800" dirty="0"/>
              <a:t>;  </a:t>
            </a:r>
            <a:r>
              <a:rPr lang="ru-RU" sz="1800" dirty="0" err="1"/>
              <a:t>Сертификатланганлиги</a:t>
            </a:r>
            <a:r>
              <a:rPr lang="ru-RU" sz="1800" dirty="0"/>
              <a:t> </a:t>
            </a:r>
            <a:r>
              <a:rPr lang="ru-RU" sz="1800" dirty="0" err="1"/>
              <a:t>тўғрисида</a:t>
            </a:r>
            <a:r>
              <a:rPr lang="ru-RU" sz="1800" dirty="0"/>
              <a:t> </a:t>
            </a:r>
            <a:r>
              <a:rPr lang="ru-RU" sz="1800" dirty="0" err="1"/>
              <a:t>маълумот</a:t>
            </a:r>
            <a:r>
              <a:rPr lang="ru-RU" sz="1800" dirty="0"/>
              <a:t>. Крахмал </a:t>
            </a:r>
            <a:r>
              <a:rPr lang="ru-RU" sz="1800" dirty="0" err="1"/>
              <a:t>ва</a:t>
            </a:r>
            <a:r>
              <a:rPr lang="ru-RU" sz="1800" dirty="0"/>
              <a:t> крахмал </a:t>
            </a:r>
            <a:r>
              <a:rPr lang="ru-RU" sz="1800" dirty="0" err="1"/>
              <a:t>маҳсулотлари</a:t>
            </a:r>
            <a:r>
              <a:rPr lang="ru-RU" sz="1800" dirty="0"/>
              <a:t> </a:t>
            </a:r>
            <a:r>
              <a:rPr lang="ru-RU" sz="1800" dirty="0" err="1"/>
              <a:t>тоза</a:t>
            </a:r>
            <a:r>
              <a:rPr lang="ru-RU" sz="1800" dirty="0"/>
              <a:t>, </a:t>
            </a:r>
            <a:r>
              <a:rPr lang="ru-RU" sz="1800" dirty="0" err="1"/>
              <a:t>яхши</a:t>
            </a:r>
            <a:r>
              <a:rPr lang="ru-RU" sz="1800" dirty="0"/>
              <a:t> </a:t>
            </a:r>
            <a:r>
              <a:rPr lang="ru-RU" sz="1800" dirty="0" err="1"/>
              <a:t>шамоллатиладиган</a:t>
            </a:r>
            <a:r>
              <a:rPr lang="ru-RU" sz="1800" dirty="0"/>
              <a:t>, ом- бор </a:t>
            </a:r>
            <a:r>
              <a:rPr lang="ru-RU" sz="1800" dirty="0" err="1"/>
              <a:t>зараркунандаларидан</a:t>
            </a:r>
            <a:r>
              <a:rPr lang="ru-RU" sz="1800" dirty="0"/>
              <a:t> холи </a:t>
            </a:r>
            <a:r>
              <a:rPr lang="ru-RU" sz="1800" dirty="0" err="1"/>
              <a:t>омборларда</a:t>
            </a:r>
            <a:r>
              <a:rPr lang="ru-RU" sz="1800" dirty="0"/>
              <a:t> </a:t>
            </a:r>
            <a:r>
              <a:rPr lang="ru-RU" sz="1800" dirty="0" err="1"/>
              <a:t>ҳаво</a:t>
            </a:r>
            <a:r>
              <a:rPr lang="ru-RU" sz="1800" dirty="0"/>
              <a:t> </a:t>
            </a:r>
            <a:r>
              <a:rPr lang="ru-RU" sz="1800" dirty="0" err="1"/>
              <a:t>ҳарорати</a:t>
            </a:r>
            <a:r>
              <a:rPr lang="ru-RU" sz="1800" dirty="0"/>
              <a:t> 10</a:t>
            </a:r>
            <a:r>
              <a:rPr lang="en-US" sz="1800" dirty="0"/>
              <a:t>º</a:t>
            </a:r>
            <a:r>
              <a:rPr lang="ru-RU" sz="1800" dirty="0"/>
              <a:t>С, </a:t>
            </a:r>
            <a:r>
              <a:rPr lang="ru-RU" sz="1800" dirty="0" err="1"/>
              <a:t>нисбий</a:t>
            </a:r>
            <a:r>
              <a:rPr lang="ru-RU" sz="1800" dirty="0"/>
              <a:t> нам- лик 75% дан </a:t>
            </a:r>
            <a:r>
              <a:rPr lang="ru-RU" sz="1800" dirty="0" err="1"/>
              <a:t>ошмаган</a:t>
            </a:r>
            <a:r>
              <a:rPr lang="ru-RU" sz="1800" dirty="0"/>
              <a:t> </a:t>
            </a:r>
            <a:r>
              <a:rPr lang="ru-RU" sz="1800" dirty="0" err="1"/>
              <a:t>шароитларда</a:t>
            </a:r>
            <a:r>
              <a:rPr lang="ru-RU" sz="1800" dirty="0"/>
              <a:t> </a:t>
            </a:r>
            <a:r>
              <a:rPr lang="ru-RU" sz="1800" dirty="0" err="1"/>
              <a:t>сақланади</a:t>
            </a:r>
            <a:r>
              <a:rPr lang="ru-RU" sz="1800" dirty="0"/>
              <a:t>. Крахмал </a:t>
            </a:r>
            <a:r>
              <a:rPr lang="ru-RU" sz="1800" dirty="0" err="1"/>
              <a:t>ва</a:t>
            </a:r>
            <a:r>
              <a:rPr lang="ru-RU" sz="1800" dirty="0"/>
              <a:t> крахмал </a:t>
            </a:r>
            <a:r>
              <a:rPr lang="ru-RU" sz="1800" dirty="0" err="1"/>
              <a:t>маҳсулот</a:t>
            </a:r>
            <a:r>
              <a:rPr lang="ru-RU" sz="1800" dirty="0"/>
              <a:t>- </a:t>
            </a:r>
            <a:r>
              <a:rPr lang="ru-RU" sz="1800" dirty="0" err="1"/>
              <a:t>ларининг</a:t>
            </a:r>
            <a:r>
              <a:rPr lang="ru-RU" sz="1800" dirty="0"/>
              <a:t> </a:t>
            </a:r>
            <a:r>
              <a:rPr lang="ru-RU" sz="1800" dirty="0" err="1"/>
              <a:t>сақланиш</a:t>
            </a:r>
            <a:r>
              <a:rPr lang="ru-RU" sz="1800" dirty="0"/>
              <a:t> </a:t>
            </a:r>
            <a:r>
              <a:rPr lang="ru-RU" sz="1800" dirty="0" err="1"/>
              <a:t>муддати</a:t>
            </a:r>
            <a:r>
              <a:rPr lang="ru-RU" sz="1800" dirty="0"/>
              <a:t> картошка </a:t>
            </a:r>
            <a:r>
              <a:rPr lang="ru-RU" sz="1800" dirty="0" err="1"/>
              <a:t>ва</a:t>
            </a:r>
            <a:r>
              <a:rPr lang="ru-RU" sz="1800" dirty="0"/>
              <a:t> </a:t>
            </a:r>
            <a:r>
              <a:rPr lang="ru-RU" sz="1800" dirty="0" err="1"/>
              <a:t>маккажўхори</a:t>
            </a:r>
            <a:r>
              <a:rPr lang="ru-RU" sz="1800" dirty="0"/>
              <a:t> </a:t>
            </a:r>
            <a:r>
              <a:rPr lang="ru-RU" sz="1800" dirty="0" err="1"/>
              <a:t>крахмали</a:t>
            </a:r>
            <a:r>
              <a:rPr lang="ru-RU" sz="1800" dirty="0"/>
              <a:t> </a:t>
            </a:r>
            <a:r>
              <a:rPr lang="ru-RU" sz="1800" dirty="0" err="1"/>
              <a:t>учун</a:t>
            </a:r>
            <a:r>
              <a:rPr lang="ru-RU" sz="1800" dirty="0"/>
              <a:t> 2 </a:t>
            </a:r>
            <a:r>
              <a:rPr lang="ru-RU" sz="1800" dirty="0" err="1"/>
              <a:t>йил</a:t>
            </a:r>
            <a:r>
              <a:rPr lang="ru-RU" sz="1800" dirty="0"/>
              <a:t>- ни, </a:t>
            </a:r>
            <a:r>
              <a:rPr lang="ru-RU" sz="1800" dirty="0" err="1"/>
              <a:t>буғдой</a:t>
            </a:r>
            <a:r>
              <a:rPr lang="ru-RU" sz="1800" dirty="0"/>
              <a:t> </a:t>
            </a:r>
            <a:r>
              <a:rPr lang="ru-RU" sz="1800" dirty="0" err="1"/>
              <a:t>крахмали</a:t>
            </a:r>
            <a:r>
              <a:rPr lang="ru-RU" sz="1800" dirty="0"/>
              <a:t> </a:t>
            </a:r>
            <a:r>
              <a:rPr lang="ru-RU" sz="1800" dirty="0" err="1"/>
              <a:t>учун</a:t>
            </a:r>
            <a:r>
              <a:rPr lang="ru-RU" sz="1800" dirty="0"/>
              <a:t> 1 </a:t>
            </a:r>
            <a:r>
              <a:rPr lang="ru-RU" sz="1800" dirty="0" err="1"/>
              <a:t>йилни</a:t>
            </a:r>
            <a:r>
              <a:rPr lang="ru-RU" sz="1800" dirty="0"/>
              <a:t> </a:t>
            </a:r>
            <a:r>
              <a:rPr lang="ru-RU" sz="1800" dirty="0" err="1"/>
              <a:t>ташкил</a:t>
            </a:r>
            <a:r>
              <a:rPr lang="ru-RU" sz="1800" dirty="0"/>
              <a:t> </a:t>
            </a:r>
            <a:r>
              <a:rPr lang="ru-RU" sz="1800" dirty="0" err="1"/>
              <a:t>этади</a:t>
            </a:r>
            <a:r>
              <a:rPr lang="ru-RU" sz="1800" dirty="0"/>
              <a:t>. </a:t>
            </a:r>
            <a:r>
              <a:rPr lang="ru-RU" sz="1800" dirty="0" err="1"/>
              <a:t>Крахмалнинг</a:t>
            </a:r>
            <a:r>
              <a:rPr lang="ru-RU" sz="1800" dirty="0"/>
              <a:t> </a:t>
            </a:r>
            <a:r>
              <a:rPr lang="ru-RU" sz="1800" dirty="0" err="1"/>
              <a:t>барча</a:t>
            </a:r>
            <a:r>
              <a:rPr lang="ru-RU" sz="1800" dirty="0"/>
              <a:t> </a:t>
            </a:r>
            <a:r>
              <a:rPr lang="ru-RU" sz="1800" dirty="0" err="1"/>
              <a:t>турлари</a:t>
            </a:r>
            <a:r>
              <a:rPr lang="ru-RU" sz="1800" dirty="0"/>
              <a:t> </a:t>
            </a:r>
            <a:r>
              <a:rPr lang="ru-RU" sz="1800" dirty="0" err="1"/>
              <a:t>ЎзР</a:t>
            </a:r>
            <a:r>
              <a:rPr lang="ru-RU" sz="1800" dirty="0"/>
              <a:t> ТИФ ТН га </a:t>
            </a:r>
            <a:r>
              <a:rPr lang="ru-RU" sz="1800" dirty="0" err="1"/>
              <a:t>асосан</a:t>
            </a:r>
            <a:r>
              <a:rPr lang="ru-RU" sz="1800" dirty="0"/>
              <a:t> </a:t>
            </a:r>
            <a:r>
              <a:rPr lang="en-US" sz="1800" dirty="0"/>
              <a:t>II </a:t>
            </a:r>
            <a:r>
              <a:rPr lang="ru-RU" sz="1800" dirty="0" err="1"/>
              <a:t>бўлимнинг</a:t>
            </a:r>
            <a:r>
              <a:rPr lang="ru-RU" sz="1800" dirty="0"/>
              <a:t> 11-гу- </a:t>
            </a:r>
            <a:r>
              <a:rPr lang="ru-RU" sz="1800" dirty="0" err="1"/>
              <a:t>руҳида</a:t>
            </a:r>
            <a:r>
              <a:rPr lang="ru-RU" sz="1800" dirty="0"/>
              <a:t> 1108 товар </a:t>
            </a:r>
            <a:r>
              <a:rPr lang="ru-RU" sz="1800" dirty="0" err="1"/>
              <a:t>позициясида</a:t>
            </a:r>
            <a:r>
              <a:rPr lang="ru-RU" sz="1800" dirty="0"/>
              <a:t>, крахмал </a:t>
            </a:r>
            <a:r>
              <a:rPr lang="ru-RU" sz="1800" dirty="0" err="1"/>
              <a:t>маҳсулотлари</a:t>
            </a:r>
            <a:r>
              <a:rPr lang="ru-RU" sz="1800" dirty="0"/>
              <a:t> </a:t>
            </a:r>
            <a:r>
              <a:rPr lang="ru-RU" sz="1800" dirty="0" err="1"/>
              <a:t>эса</a:t>
            </a:r>
            <a:r>
              <a:rPr lang="ru-RU" sz="1800" dirty="0"/>
              <a:t> </a:t>
            </a:r>
            <a:r>
              <a:rPr lang="en-US" sz="1800" dirty="0"/>
              <a:t>IV </a:t>
            </a:r>
            <a:r>
              <a:rPr lang="ru-RU" sz="1800" dirty="0" err="1"/>
              <a:t>бўлимнинг</a:t>
            </a:r>
            <a:r>
              <a:rPr lang="ru-RU" sz="1800" dirty="0"/>
              <a:t> 19- </a:t>
            </a:r>
            <a:r>
              <a:rPr lang="ru-RU" sz="1800" dirty="0" err="1"/>
              <a:t>гуруҳида</a:t>
            </a:r>
            <a:r>
              <a:rPr lang="ru-RU" sz="1800" dirty="0"/>
              <a:t> 1903 товар </a:t>
            </a:r>
            <a:r>
              <a:rPr lang="ru-RU" sz="1800" dirty="0" err="1"/>
              <a:t>позициясида</a:t>
            </a:r>
            <a:r>
              <a:rPr lang="ru-RU" sz="1800" dirty="0"/>
              <a:t> </a:t>
            </a:r>
            <a:r>
              <a:rPr lang="ru-RU" sz="1800" dirty="0" err="1"/>
              <a:t>таснифланади</a:t>
            </a:r>
            <a:r>
              <a:rPr lang="ru-RU" sz="1800" dirty="0"/>
              <a:t>. </a:t>
            </a:r>
          </a:p>
        </p:txBody>
      </p:sp>
      <p:sp>
        <p:nvSpPr>
          <p:cNvPr id="3" name="Текст 2"/>
          <p:cNvSpPr>
            <a:spLocks noGrp="1"/>
          </p:cNvSpPr>
          <p:nvPr>
            <p:ph type="body" idx="1"/>
          </p:nvPr>
        </p:nvSpPr>
        <p:spPr>
          <a:xfrm flipH="1">
            <a:off x="15887500" y="4527448"/>
            <a:ext cx="360040" cy="860400"/>
          </a:xfrm>
        </p:spPr>
        <p:txBody>
          <a:bodyPr/>
          <a:lstStyle/>
          <a:p>
            <a:endParaRPr lang="ru-RU"/>
          </a:p>
        </p:txBody>
      </p:sp>
    </p:spTree>
    <p:extLst>
      <p:ext uri="{BB962C8B-B14F-4D97-AF65-F5344CB8AC3E}">
        <p14:creationId xmlns:p14="http://schemas.microsoft.com/office/powerpoint/2010/main" val="248912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rtlCol="0"/>
          <a:lstStyle/>
          <a:p>
            <a:pPr rtl="0"/>
            <a:r>
              <a:rPr lang="uz-Cyrl-UZ" b="1" dirty="0" smtClean="0"/>
              <a:t>Асосий терминлар</a:t>
            </a:r>
            <a:endParaRPr lang="ru-RU" b="1" dirty="0"/>
          </a:p>
        </p:txBody>
      </p:sp>
      <p:sp>
        <p:nvSpPr>
          <p:cNvPr id="6" name="Объект 5"/>
          <p:cNvSpPr>
            <a:spLocks noGrp="1"/>
          </p:cNvSpPr>
          <p:nvPr>
            <p:ph idx="1"/>
          </p:nvPr>
        </p:nvSpPr>
        <p:spPr>
          <a:xfrm>
            <a:off x="677158" y="2160590"/>
            <a:ext cx="6281349" cy="3880773"/>
          </a:xfrm>
        </p:spPr>
        <p:style>
          <a:lnRef idx="0">
            <a:schemeClr val="accent2"/>
          </a:lnRef>
          <a:fillRef idx="3">
            <a:schemeClr val="accent2"/>
          </a:fillRef>
          <a:effectRef idx="3">
            <a:schemeClr val="accent2"/>
          </a:effectRef>
          <a:fontRef idx="minor">
            <a:schemeClr val="lt1"/>
          </a:fontRef>
        </p:style>
        <p:txBody>
          <a:bodyPr numCol="2" rtlCol="0"/>
          <a:lstStyle/>
          <a:p>
            <a:pPr>
              <a:buClr>
                <a:schemeClr val="accent4">
                  <a:lumMod val="75000"/>
                </a:schemeClr>
              </a:buClr>
            </a:pPr>
            <a:r>
              <a:rPr lang="ru-RU" b="1" i="1" dirty="0" err="1">
                <a:solidFill>
                  <a:schemeClr val="accent4">
                    <a:lumMod val="75000"/>
                  </a:schemeClr>
                </a:solidFill>
              </a:rPr>
              <a:t>Таом</a:t>
            </a:r>
            <a:r>
              <a:rPr lang="ru-RU" b="1" i="1" dirty="0">
                <a:solidFill>
                  <a:schemeClr val="accent4">
                    <a:lumMod val="75000"/>
                  </a:schemeClr>
                </a:solidFill>
              </a:rPr>
              <a:t> </a:t>
            </a:r>
            <a:r>
              <a:rPr lang="ru-RU" b="1" i="1" dirty="0" err="1">
                <a:solidFill>
                  <a:schemeClr val="accent4">
                    <a:lumMod val="75000"/>
                  </a:schemeClr>
                </a:solidFill>
              </a:rPr>
              <a:t>тайёрлаш</a:t>
            </a:r>
            <a:r>
              <a:rPr lang="ru-RU" b="1" i="1" dirty="0">
                <a:solidFill>
                  <a:schemeClr val="accent4">
                    <a:lumMod val="75000"/>
                  </a:schemeClr>
                </a:solidFill>
              </a:rPr>
              <a:t> </a:t>
            </a:r>
            <a:r>
              <a:rPr lang="ru-RU" b="1" i="1" dirty="0" err="1">
                <a:solidFill>
                  <a:schemeClr val="accent4">
                    <a:lumMod val="75000"/>
                  </a:schemeClr>
                </a:solidFill>
              </a:rPr>
              <a:t>санъати</a:t>
            </a:r>
            <a:r>
              <a:rPr lang="ru-RU" dirty="0">
                <a:solidFill>
                  <a:srgbClr val="89C01C"/>
                </a:solidFill>
              </a:rPr>
              <a:t> </a:t>
            </a:r>
            <a:r>
              <a:rPr lang="ru-RU" dirty="0" smtClean="0"/>
              <a:t>– </a:t>
            </a:r>
            <a:r>
              <a:rPr lang="ru-RU" dirty="0" err="1" smtClean="0"/>
              <a:t>пазандачилик</a:t>
            </a:r>
            <a:r>
              <a:rPr lang="ru-RU" dirty="0" smtClean="0"/>
              <a:t> </a:t>
            </a:r>
            <a:r>
              <a:rPr lang="ru-RU" dirty="0" err="1"/>
              <a:t>деб</a:t>
            </a:r>
            <a:r>
              <a:rPr lang="ru-RU" dirty="0"/>
              <a:t> </a:t>
            </a:r>
            <a:r>
              <a:rPr lang="ru-RU" dirty="0" err="1"/>
              <a:t>аталади</a:t>
            </a:r>
            <a:r>
              <a:rPr lang="ru-RU" dirty="0"/>
              <a:t>. </a:t>
            </a:r>
          </a:p>
          <a:p>
            <a:pPr>
              <a:buClr>
                <a:schemeClr val="accent4">
                  <a:lumMod val="75000"/>
                </a:schemeClr>
              </a:buClr>
            </a:pPr>
            <a:r>
              <a:rPr lang="ru-RU" b="1" i="1" dirty="0" err="1">
                <a:solidFill>
                  <a:schemeClr val="accent4">
                    <a:lumMod val="75000"/>
                  </a:schemeClr>
                </a:solidFill>
              </a:rPr>
              <a:t>Таом</a:t>
            </a:r>
            <a:r>
              <a:rPr lang="ru-RU" b="1" i="1" dirty="0">
                <a:solidFill>
                  <a:schemeClr val="accent4">
                    <a:lumMod val="75000"/>
                  </a:schemeClr>
                </a:solidFill>
              </a:rPr>
              <a:t> </a:t>
            </a:r>
            <a:r>
              <a:rPr lang="ru-RU" b="1" i="1" dirty="0" err="1">
                <a:solidFill>
                  <a:schemeClr val="accent4">
                    <a:lumMod val="75000"/>
                  </a:schemeClr>
                </a:solidFill>
              </a:rPr>
              <a:t>деб</a:t>
            </a:r>
            <a:r>
              <a:rPr lang="ru-RU" dirty="0" smtClean="0"/>
              <a:t> </a:t>
            </a:r>
            <a:r>
              <a:rPr lang="ru-RU" dirty="0"/>
              <a:t>– </a:t>
            </a:r>
            <a:r>
              <a:rPr lang="ru-RU" dirty="0" err="1"/>
              <a:t>бир</a:t>
            </a:r>
            <a:r>
              <a:rPr lang="ru-RU" dirty="0"/>
              <a:t> </a:t>
            </a:r>
            <a:r>
              <a:rPr lang="ru-RU" dirty="0" err="1"/>
              <a:t>ёки</a:t>
            </a:r>
            <a:r>
              <a:rPr lang="ru-RU" dirty="0"/>
              <a:t> </a:t>
            </a:r>
            <a:r>
              <a:rPr lang="ru-RU" dirty="0" err="1"/>
              <a:t>бир</a:t>
            </a:r>
            <a:r>
              <a:rPr lang="ru-RU" dirty="0"/>
              <a:t> </a:t>
            </a:r>
            <a:r>
              <a:rPr lang="ru-RU" dirty="0" err="1"/>
              <a:t>неча</a:t>
            </a:r>
            <a:r>
              <a:rPr lang="ru-RU" dirty="0"/>
              <a:t> тур </a:t>
            </a:r>
            <a:r>
              <a:rPr lang="ru-RU" dirty="0" err="1"/>
              <a:t>маҳсулотга</a:t>
            </a:r>
            <a:r>
              <a:rPr lang="ru-RU" dirty="0"/>
              <a:t> </a:t>
            </a:r>
            <a:r>
              <a:rPr lang="ru-RU" dirty="0" err="1"/>
              <a:t>пазандалик</a:t>
            </a:r>
            <a:r>
              <a:rPr lang="ru-RU" dirty="0"/>
              <a:t> </a:t>
            </a:r>
            <a:r>
              <a:rPr lang="ru-RU" dirty="0" err="1"/>
              <a:t>ишлови</a:t>
            </a:r>
            <a:r>
              <a:rPr lang="ru-RU" dirty="0"/>
              <a:t> </a:t>
            </a:r>
            <a:r>
              <a:rPr lang="ru-RU" dirty="0" err="1"/>
              <a:t>берилиб</a:t>
            </a:r>
            <a:r>
              <a:rPr lang="ru-RU" dirty="0"/>
              <a:t>, </a:t>
            </a:r>
            <a:r>
              <a:rPr lang="ru-RU" dirty="0" err="1"/>
              <a:t>безаб</a:t>
            </a:r>
            <a:r>
              <a:rPr lang="ru-RU" dirty="0"/>
              <a:t>, </a:t>
            </a:r>
            <a:r>
              <a:rPr lang="ru-RU" dirty="0" err="1"/>
              <a:t>порциялаб</a:t>
            </a:r>
            <a:r>
              <a:rPr lang="ru-RU" dirty="0"/>
              <a:t> </a:t>
            </a:r>
            <a:r>
              <a:rPr lang="ru-RU" dirty="0" err="1"/>
              <a:t>истеъмолга</a:t>
            </a:r>
            <a:r>
              <a:rPr lang="ru-RU" dirty="0"/>
              <a:t> </a:t>
            </a:r>
            <a:r>
              <a:rPr lang="ru-RU" dirty="0" err="1"/>
              <a:t>тайёр</a:t>
            </a:r>
            <a:r>
              <a:rPr lang="ru-RU" dirty="0"/>
              <a:t> </a:t>
            </a:r>
            <a:r>
              <a:rPr lang="ru-RU" dirty="0" err="1"/>
              <a:t>холга</a:t>
            </a:r>
            <a:r>
              <a:rPr lang="ru-RU" dirty="0"/>
              <a:t> </a:t>
            </a:r>
            <a:r>
              <a:rPr lang="ru-RU" dirty="0" err="1"/>
              <a:t>келтирилишига</a:t>
            </a:r>
            <a:r>
              <a:rPr lang="ru-RU" dirty="0"/>
              <a:t> </a:t>
            </a:r>
            <a:r>
              <a:rPr lang="ru-RU" dirty="0" err="1"/>
              <a:t>айтилади</a:t>
            </a:r>
            <a:r>
              <a:rPr lang="ru-RU" dirty="0" smtClean="0"/>
              <a:t>.</a:t>
            </a:r>
          </a:p>
        </p:txBody>
      </p:sp>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2564" y="1447800"/>
            <a:ext cx="4176464" cy="3780420"/>
          </a:xfrm>
          <a:prstGeom prst="rect">
            <a:avLst/>
          </a:prstGeom>
        </p:spPr>
      </p:pic>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07779" y="609600"/>
            <a:ext cx="4032447" cy="1320800"/>
          </a:xfrm>
        </p:spPr>
        <p:txBody>
          <a:bodyPr/>
          <a:lstStyle/>
          <a:p>
            <a:endParaRPr lang="ru-RU" dirty="0"/>
          </a:p>
        </p:txBody>
      </p:sp>
      <p:pic>
        <p:nvPicPr>
          <p:cNvPr id="4" name="Объект 3"/>
          <p:cNvPicPr>
            <a:picLocks noGrp="1" noChangeAspect="1"/>
          </p:cNvPicPr>
          <p:nvPr>
            <p:ph idx="1"/>
          </p:nvPr>
        </p:nvPicPr>
        <p:blipFill>
          <a:blip r:embed="rId2"/>
          <a:stretch>
            <a:fillRect/>
          </a:stretch>
        </p:blipFill>
        <p:spPr>
          <a:xfrm>
            <a:off x="1557908" y="1052736"/>
            <a:ext cx="7776863" cy="5544616"/>
          </a:xfrm>
          <a:prstGeom prst="rect">
            <a:avLst/>
          </a:prstGeom>
        </p:spPr>
      </p:pic>
    </p:spTree>
    <p:extLst>
      <p:ext uri="{BB962C8B-B14F-4D97-AF65-F5344CB8AC3E}">
        <p14:creationId xmlns:p14="http://schemas.microsoft.com/office/powerpoint/2010/main" val="129152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197868" y="548680"/>
            <a:ext cx="10564163" cy="2088232"/>
          </a:xfrm>
        </p:spPr>
        <p:style>
          <a:lnRef idx="2">
            <a:schemeClr val="accent5">
              <a:shade val="50000"/>
            </a:schemeClr>
          </a:lnRef>
          <a:fillRef idx="1">
            <a:schemeClr val="accent5"/>
          </a:fillRef>
          <a:effectRef idx="0">
            <a:schemeClr val="accent5"/>
          </a:effectRef>
          <a:fontRef idx="minor">
            <a:schemeClr val="lt1"/>
          </a:fontRef>
        </p:style>
        <p:txBody>
          <a:bodyPr rtlCol="0"/>
          <a:lstStyle/>
          <a:p>
            <a:pPr marL="355600" indent="-355600">
              <a:buClr>
                <a:schemeClr val="accent4">
                  <a:lumMod val="75000"/>
                </a:schemeClr>
              </a:buClr>
            </a:pPr>
            <a:r>
              <a:rPr lang="uz-Cyrl-UZ" b="1" i="1" noProof="1" smtClean="0">
                <a:solidFill>
                  <a:schemeClr val="accent4">
                    <a:lumMod val="75000"/>
                  </a:schemeClr>
                </a:solidFill>
              </a:rPr>
              <a:t>Пазандалик маҳсулотлари</a:t>
            </a:r>
            <a:r>
              <a:rPr lang="uz-Cyrl-UZ" i="1" noProof="1" smtClean="0"/>
              <a:t> деб</a:t>
            </a:r>
            <a:r>
              <a:rPr lang="uz-Cyrl-UZ" noProof="1" smtClean="0"/>
              <a:t>, озиқ-овқат маҳсулоти ёки бир неча хил маҳсулотларга пазандалик ишлови берилиб истеъмолга тайёр ҳолатига етказилган, лекин бир оз қўшимча ишлов беришни – иситиш, порцияларга тақсимлаш, безашни талаб қиладиган ҳолатига айтилади</a:t>
            </a:r>
          </a:p>
          <a:p>
            <a:pPr marL="0" indent="0">
              <a:buNone/>
            </a:pPr>
            <a:endParaRPr lang="uz-Cyrl-UZ" noProof="1" smtClean="0"/>
          </a:p>
        </p:txBody>
      </p:sp>
      <p:pic>
        <p:nvPicPr>
          <p:cNvPr id="3" name="Рисунок 2"/>
          <p:cNvPicPr>
            <a:picLocks noChangeAspect="1"/>
          </p:cNvPicPr>
          <p:nvPr/>
        </p:nvPicPr>
        <p:blipFill rotWithShape="1">
          <a:blip r:embed="rId3">
            <a:extLst>
              <a:ext uri="{28A0092B-C50C-407E-A947-70E740481C1C}">
                <a14:useLocalDpi xmlns:a14="http://schemas.microsoft.com/office/drawing/2010/main" val="0"/>
              </a:ext>
            </a:extLst>
          </a:blip>
          <a:srcRect l="10607" t="9488" r="10594" b="8916"/>
          <a:stretch/>
        </p:blipFill>
        <p:spPr>
          <a:xfrm>
            <a:off x="4006180" y="2780928"/>
            <a:ext cx="3744416" cy="3096344"/>
          </a:xfrm>
          <a:prstGeom prst="rect">
            <a:avLst/>
          </a:prstGeom>
        </p:spPr>
      </p:pic>
    </p:spTree>
    <p:extLst>
      <p:ext uri="{BB962C8B-B14F-4D97-AF65-F5344CB8AC3E}">
        <p14:creationId xmlns:p14="http://schemas.microsoft.com/office/powerpoint/2010/main" val="4049908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26" name="Picture 2" descr="Image result for raw food materia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9897" y="4149080"/>
            <a:ext cx="3620958" cy="229018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269876" y="476672"/>
            <a:ext cx="9001000" cy="3384376"/>
          </a:xfrm>
        </p:spPr>
        <p:style>
          <a:lnRef idx="2">
            <a:schemeClr val="accent2">
              <a:shade val="50000"/>
            </a:schemeClr>
          </a:lnRef>
          <a:fillRef idx="1">
            <a:schemeClr val="accent2"/>
          </a:fillRef>
          <a:effectRef idx="0">
            <a:schemeClr val="accent2"/>
          </a:effectRef>
          <a:fontRef idx="minor">
            <a:schemeClr val="lt1"/>
          </a:fontRef>
        </p:style>
        <p:txBody>
          <a:bodyPr/>
          <a:lstStyle/>
          <a:p>
            <a:pPr>
              <a:buClr>
                <a:srgbClr val="C00000"/>
              </a:buClr>
            </a:pPr>
            <a:r>
              <a:rPr lang="ru-RU" b="1" i="1" spc="100" dirty="0" smtClean="0">
                <a:solidFill>
                  <a:schemeClr val="accent4">
                    <a:lumMod val="75000"/>
                  </a:schemeClr>
                </a:solidFill>
              </a:rPr>
              <a:t>Маҳсулот</a:t>
            </a:r>
            <a:r>
              <a:rPr lang="ru-RU" dirty="0" smtClean="0"/>
              <a:t> </a:t>
            </a:r>
            <a:r>
              <a:rPr lang="ru-RU" dirty="0"/>
              <a:t>– </a:t>
            </a:r>
            <a:r>
              <a:rPr lang="ru-RU" dirty="0" err="1"/>
              <a:t>таом</a:t>
            </a:r>
            <a:r>
              <a:rPr lang="ru-RU" dirty="0"/>
              <a:t> </a:t>
            </a:r>
            <a:r>
              <a:rPr lang="ru-RU" dirty="0" err="1"/>
              <a:t>тайёрлаш</a:t>
            </a:r>
            <a:r>
              <a:rPr lang="ru-RU" dirty="0"/>
              <a:t> </a:t>
            </a:r>
            <a:r>
              <a:rPr lang="ru-RU" dirty="0" err="1"/>
              <a:t>учун</a:t>
            </a:r>
            <a:r>
              <a:rPr lang="ru-RU" dirty="0"/>
              <a:t> </a:t>
            </a:r>
            <a:r>
              <a:rPr lang="ru-RU" dirty="0" err="1"/>
              <a:t>ишлатиладиган</a:t>
            </a:r>
            <a:r>
              <a:rPr lang="ru-RU" dirty="0"/>
              <a:t> </a:t>
            </a:r>
            <a:r>
              <a:rPr lang="ru-RU" dirty="0" err="1"/>
              <a:t>манба</a:t>
            </a:r>
            <a:r>
              <a:rPr lang="ru-RU" dirty="0"/>
              <a:t> </a:t>
            </a:r>
            <a:r>
              <a:rPr lang="ru-RU" dirty="0" err="1"/>
              <a:t>ҳисобланади</a:t>
            </a:r>
            <a:r>
              <a:rPr lang="ru-RU" dirty="0" smtClean="0"/>
              <a:t>;</a:t>
            </a:r>
          </a:p>
          <a:p>
            <a:pPr>
              <a:buClr>
                <a:srgbClr val="C00000"/>
              </a:buClr>
            </a:pPr>
            <a:r>
              <a:rPr lang="uz-Cyrl-UZ" altLang="ru-RU" b="1" i="1" dirty="0" smtClean="0">
                <a:solidFill>
                  <a:schemeClr val="accent4">
                    <a:lumMod val="75000"/>
                  </a:schemeClr>
                </a:solidFill>
              </a:rPr>
              <a:t>Ярим тайёр  маҳсулот</a:t>
            </a:r>
            <a:r>
              <a:rPr lang="uz-Cyrl-UZ" altLang="ru-RU" i="1" dirty="0" smtClean="0">
                <a:solidFill>
                  <a:schemeClr val="accent4">
                    <a:lumMod val="75000"/>
                  </a:schemeClr>
                </a:solidFill>
              </a:rPr>
              <a:t> </a:t>
            </a:r>
            <a:r>
              <a:rPr lang="uz-Cyrl-UZ" altLang="ru-RU" dirty="0"/>
              <a:t>– истеъмол учун тайёр бўлмаган, лекин бир ёки бир неча пазандалик ишлови жараёнидан ўтган, аммо бевосита истеъмол қилиш мумкин бўлмаган, таом тайёр бўлиши учун яна ишлов берилиши керак бўлган маҳсулот </a:t>
            </a:r>
            <a:r>
              <a:rPr lang="uz-Cyrl-UZ" altLang="ru-RU" dirty="0" smtClean="0"/>
              <a:t>кўринишидир</a:t>
            </a:r>
            <a:endParaRPr lang="ru-RU" dirty="0"/>
          </a:p>
        </p:txBody>
      </p:sp>
    </p:spTree>
    <p:extLst>
      <p:ext uri="{BB962C8B-B14F-4D97-AF65-F5344CB8AC3E}">
        <p14:creationId xmlns:p14="http://schemas.microsoft.com/office/powerpoint/2010/main" val="311421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7908" y="609600"/>
            <a:ext cx="9433048" cy="926574"/>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b="1" dirty="0" smtClean="0">
                <a:solidFill>
                  <a:srgbClr val="FFFF00"/>
                </a:solidFill>
              </a:rPr>
              <a:t>“</a:t>
            </a:r>
            <a:r>
              <a:rPr lang="en-US" b="1" dirty="0" err="1" smtClean="0">
                <a:solidFill>
                  <a:srgbClr val="FFFF00"/>
                </a:solidFill>
              </a:rPr>
              <a:t>Oshpaz</a:t>
            </a:r>
            <a:r>
              <a:rPr lang="en-US" b="1" dirty="0" smtClean="0">
                <a:solidFill>
                  <a:srgbClr val="FFFF00"/>
                </a:solidFill>
              </a:rPr>
              <a:t> </a:t>
            </a:r>
            <a:r>
              <a:rPr lang="en-US" b="1" dirty="0" err="1" smtClean="0">
                <a:solidFill>
                  <a:srgbClr val="FFFF00"/>
                </a:solidFill>
              </a:rPr>
              <a:t>kasbining</a:t>
            </a:r>
            <a:r>
              <a:rPr lang="en-US" b="1" dirty="0" smtClean="0">
                <a:solidFill>
                  <a:srgbClr val="FFFF00"/>
                </a:solidFill>
              </a:rPr>
              <a:t> </a:t>
            </a:r>
            <a:r>
              <a:rPr lang="en-US" b="1" dirty="0" err="1" smtClean="0">
                <a:solidFill>
                  <a:srgbClr val="FFFF00"/>
                </a:solidFill>
              </a:rPr>
              <a:t>ahamiyati</a:t>
            </a:r>
            <a:r>
              <a:rPr lang="en-US" b="1" dirty="0" smtClean="0">
                <a:solidFill>
                  <a:srgbClr val="FFFF00"/>
                </a:solidFill>
              </a:rPr>
              <a:t>”</a:t>
            </a:r>
            <a:r>
              <a:rPr lang="en-US" b="1" dirty="0" smtClean="0">
                <a:solidFill>
                  <a:schemeClr val="accent4">
                    <a:lumMod val="75000"/>
                  </a:schemeClr>
                </a:solidFill>
              </a:rPr>
              <a:t/>
            </a:r>
            <a:br>
              <a:rPr lang="en-US" b="1" dirty="0" smtClean="0">
                <a:solidFill>
                  <a:schemeClr val="accent4">
                    <a:lumMod val="75000"/>
                  </a:schemeClr>
                </a:solidFill>
              </a:rPr>
            </a:br>
            <a:endParaRPr lang="ru-RU" dirty="0"/>
          </a:p>
        </p:txBody>
      </p:sp>
      <p:sp>
        <p:nvSpPr>
          <p:cNvPr id="6" name="Прямоугольник 5"/>
          <p:cNvSpPr/>
          <p:nvPr/>
        </p:nvSpPr>
        <p:spPr>
          <a:xfrm>
            <a:off x="1557908" y="1536174"/>
            <a:ext cx="9433048" cy="2308324"/>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en-US" dirty="0" err="1"/>
              <a:t>Har</a:t>
            </a:r>
            <a:r>
              <a:rPr lang="en-US" dirty="0"/>
              <a:t> </a:t>
            </a:r>
            <a:r>
              <a:rPr lang="en-US" dirty="0" err="1"/>
              <a:t>bir</a:t>
            </a:r>
            <a:r>
              <a:rPr lang="en-US" dirty="0"/>
              <a:t> </a:t>
            </a:r>
            <a:r>
              <a:rPr lang="en-US" dirty="0" err="1"/>
              <a:t>xalq</a:t>
            </a:r>
            <a:r>
              <a:rPr lang="en-US" dirty="0"/>
              <a:t> </a:t>
            </a:r>
            <a:r>
              <a:rPr lang="en-US" dirty="0" err="1"/>
              <a:t>pazandaligining</a:t>
            </a:r>
            <a:r>
              <a:rPr lang="en-US" dirty="0"/>
              <a:t> </a:t>
            </a:r>
            <a:r>
              <a:rPr lang="en-US" dirty="0" err="1"/>
              <a:t>asosini</a:t>
            </a:r>
            <a:r>
              <a:rPr lang="en-US" dirty="0"/>
              <a:t> </a:t>
            </a:r>
            <a:r>
              <a:rPr lang="en-US" dirty="0" err="1"/>
              <a:t>bir-biri</a:t>
            </a:r>
            <a:r>
              <a:rPr lang="en-US" dirty="0"/>
              <a:t> </a:t>
            </a:r>
            <a:r>
              <a:rPr lang="en-US" dirty="0" err="1"/>
              <a:t>bilan</a:t>
            </a:r>
            <a:r>
              <a:rPr lang="en-US" dirty="0"/>
              <a:t>  </a:t>
            </a:r>
            <a:r>
              <a:rPr lang="en-US" dirty="0" err="1"/>
              <a:t>bevosita</a:t>
            </a:r>
            <a:r>
              <a:rPr lang="en-US" dirty="0"/>
              <a:t> </a:t>
            </a:r>
            <a:r>
              <a:rPr lang="en-US" dirty="0" err="1"/>
              <a:t>bog’liq</a:t>
            </a:r>
            <a:r>
              <a:rPr lang="en-US" dirty="0"/>
              <a:t> </a:t>
            </a:r>
            <a:r>
              <a:rPr lang="en-US" dirty="0" err="1"/>
              <a:t>bo’lgan</a:t>
            </a:r>
            <a:r>
              <a:rPr lang="en-US" dirty="0"/>
              <a:t> </a:t>
            </a:r>
            <a:r>
              <a:rPr lang="en-US" dirty="0" err="1"/>
              <a:t>ikkita</a:t>
            </a:r>
            <a:r>
              <a:rPr lang="en-US" dirty="0"/>
              <a:t> </a:t>
            </a:r>
            <a:r>
              <a:rPr lang="en-US" dirty="0" err="1"/>
              <a:t>omil</a:t>
            </a:r>
            <a:r>
              <a:rPr lang="en-US" dirty="0"/>
              <a:t> </a:t>
            </a:r>
            <a:r>
              <a:rPr lang="en-US" dirty="0" err="1"/>
              <a:t>tashkil</a:t>
            </a:r>
            <a:r>
              <a:rPr lang="en-US" dirty="0"/>
              <a:t> </a:t>
            </a:r>
            <a:r>
              <a:rPr lang="en-US" dirty="0" err="1"/>
              <a:t>qiladi</a:t>
            </a:r>
            <a:r>
              <a:rPr lang="en-US" dirty="0"/>
              <a:t>. </a:t>
            </a:r>
            <a:r>
              <a:rPr lang="en-US" dirty="0" err="1"/>
              <a:t>Ularning</a:t>
            </a:r>
            <a:r>
              <a:rPr lang="en-US" dirty="0"/>
              <a:t> </a:t>
            </a:r>
            <a:r>
              <a:rPr lang="en-US" dirty="0" err="1"/>
              <a:t>birinchisi</a:t>
            </a:r>
            <a:r>
              <a:rPr lang="en-US" dirty="0"/>
              <a:t> – </a:t>
            </a:r>
            <a:r>
              <a:rPr lang="en-US" dirty="0" err="1"/>
              <a:t>taomlar</a:t>
            </a:r>
            <a:r>
              <a:rPr lang="en-US" dirty="0"/>
              <a:t> </a:t>
            </a:r>
            <a:r>
              <a:rPr lang="en-US" dirty="0" err="1"/>
              <a:t>tayyorlash</a:t>
            </a:r>
            <a:r>
              <a:rPr lang="en-US" dirty="0"/>
              <a:t> </a:t>
            </a:r>
            <a:r>
              <a:rPr lang="en-US" dirty="0" err="1"/>
              <a:t>uchun</a:t>
            </a:r>
            <a:r>
              <a:rPr lang="en-US" dirty="0"/>
              <a:t> </a:t>
            </a:r>
            <a:r>
              <a:rPr lang="en-US" dirty="0" err="1"/>
              <a:t>va</a:t>
            </a:r>
            <a:r>
              <a:rPr lang="en-US" dirty="0"/>
              <a:t> </a:t>
            </a:r>
            <a:r>
              <a:rPr lang="en-US" dirty="0" err="1"/>
              <a:t>taom</a:t>
            </a:r>
            <a:r>
              <a:rPr lang="en-US" dirty="0"/>
              <a:t> </a:t>
            </a:r>
            <a:r>
              <a:rPr lang="en-US" dirty="0" err="1"/>
              <a:t>sifatida</a:t>
            </a:r>
            <a:r>
              <a:rPr lang="en-US" dirty="0"/>
              <a:t> </a:t>
            </a:r>
            <a:r>
              <a:rPr lang="en-US" dirty="0" err="1"/>
              <a:t>to’g’ridan-to’g’ri</a:t>
            </a:r>
            <a:r>
              <a:rPr lang="en-US" dirty="0"/>
              <a:t> </a:t>
            </a:r>
            <a:r>
              <a:rPr lang="en-US" dirty="0" err="1"/>
              <a:t>ishlatiladigan</a:t>
            </a:r>
            <a:r>
              <a:rPr lang="en-US" dirty="0"/>
              <a:t> </a:t>
            </a:r>
            <a:r>
              <a:rPr lang="en-US" dirty="0" err="1"/>
              <a:t>mahsulotlar</a:t>
            </a:r>
            <a:r>
              <a:rPr lang="en-US" dirty="0"/>
              <a:t> </a:t>
            </a:r>
            <a:r>
              <a:rPr lang="en-US" dirty="0" err="1"/>
              <a:t>turlari</a:t>
            </a:r>
            <a:r>
              <a:rPr lang="en-US" dirty="0"/>
              <a:t>, </a:t>
            </a:r>
            <a:r>
              <a:rPr lang="en-US" dirty="0" err="1"/>
              <a:t>ikkinchisi</a:t>
            </a:r>
            <a:r>
              <a:rPr lang="en-US" dirty="0"/>
              <a:t> </a:t>
            </a:r>
            <a:r>
              <a:rPr lang="en-US" dirty="0" err="1"/>
              <a:t>esa</a:t>
            </a:r>
            <a:r>
              <a:rPr lang="en-US" dirty="0"/>
              <a:t> </a:t>
            </a:r>
            <a:r>
              <a:rPr lang="en-US" dirty="0" err="1"/>
              <a:t>taomlar</a:t>
            </a:r>
            <a:r>
              <a:rPr lang="en-US" dirty="0"/>
              <a:t> </a:t>
            </a:r>
            <a:r>
              <a:rPr lang="en-US" dirty="0" err="1"/>
              <a:t>tayyorlash</a:t>
            </a:r>
            <a:r>
              <a:rPr lang="en-US" dirty="0"/>
              <a:t> </a:t>
            </a:r>
            <a:r>
              <a:rPr lang="en-US" dirty="0" err="1"/>
              <a:t>uchun</a:t>
            </a:r>
            <a:r>
              <a:rPr lang="en-US" dirty="0"/>
              <a:t> </a:t>
            </a:r>
            <a:r>
              <a:rPr lang="en-US" dirty="0" err="1"/>
              <a:t>foydalaniladigan</a:t>
            </a:r>
            <a:r>
              <a:rPr lang="en-US" dirty="0"/>
              <a:t> </a:t>
            </a:r>
            <a:r>
              <a:rPr lang="en-US" dirty="0" err="1"/>
              <a:t>oziq-ovqat</a:t>
            </a:r>
            <a:r>
              <a:rPr lang="en-US" dirty="0"/>
              <a:t> </a:t>
            </a:r>
            <a:r>
              <a:rPr lang="en-US" dirty="0" err="1"/>
              <a:t>xom</a:t>
            </a:r>
            <a:r>
              <a:rPr lang="en-US" dirty="0"/>
              <a:t> </a:t>
            </a:r>
            <a:r>
              <a:rPr lang="en-US" dirty="0" err="1"/>
              <a:t>ashyolariga</a:t>
            </a:r>
            <a:r>
              <a:rPr lang="en-US" dirty="0"/>
              <a:t> </a:t>
            </a:r>
            <a:r>
              <a:rPr lang="en-US" dirty="0" err="1"/>
              <a:t>va</a:t>
            </a:r>
            <a:r>
              <a:rPr lang="en-US" dirty="0"/>
              <a:t> </a:t>
            </a:r>
            <a:r>
              <a:rPr lang="en-US" dirty="0" err="1"/>
              <a:t>mahsulotlariga</a:t>
            </a:r>
            <a:r>
              <a:rPr lang="en-US" dirty="0"/>
              <a:t> </a:t>
            </a:r>
            <a:r>
              <a:rPr lang="en-US" dirty="0" err="1"/>
              <a:t>texnologik</a:t>
            </a:r>
            <a:r>
              <a:rPr lang="en-US" dirty="0"/>
              <a:t> </a:t>
            </a:r>
            <a:r>
              <a:rPr lang="en-US" dirty="0" err="1"/>
              <a:t>ishlov</a:t>
            </a:r>
            <a:r>
              <a:rPr lang="en-US" dirty="0"/>
              <a:t> </a:t>
            </a:r>
            <a:r>
              <a:rPr lang="en-US" dirty="0" err="1"/>
              <a:t>berish</a:t>
            </a:r>
            <a:r>
              <a:rPr lang="en-US" dirty="0"/>
              <a:t> </a:t>
            </a:r>
            <a:r>
              <a:rPr lang="en-US" dirty="0" err="1"/>
              <a:t>usullari</a:t>
            </a:r>
            <a:r>
              <a:rPr lang="en-US" dirty="0"/>
              <a:t> </a:t>
            </a:r>
            <a:r>
              <a:rPr lang="en-US" dirty="0" err="1"/>
              <a:t>hisoblanadi</a:t>
            </a:r>
            <a:r>
              <a:rPr lang="en-US" dirty="0"/>
              <a:t>. </a:t>
            </a:r>
            <a:endParaRPr lang="ru-RU" dirty="0"/>
          </a:p>
        </p:txBody>
      </p:sp>
    </p:spTree>
    <p:extLst>
      <p:ext uri="{BB962C8B-B14F-4D97-AF65-F5344CB8AC3E}">
        <p14:creationId xmlns:p14="http://schemas.microsoft.com/office/powerpoint/2010/main" val="147514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158" y="609600"/>
            <a:ext cx="8594429" cy="555570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2400" b="1" dirty="0" err="1"/>
              <a:t>Taomlar</a:t>
            </a:r>
            <a:r>
              <a:rPr lang="en-US" sz="2400" b="1" dirty="0"/>
              <a:t> </a:t>
            </a:r>
            <a:r>
              <a:rPr lang="en-US" sz="2400" b="1" dirty="0" err="1"/>
              <a:t>tayyorlashda</a:t>
            </a:r>
            <a:r>
              <a:rPr lang="en-US" sz="2400" b="1" dirty="0"/>
              <a:t> </a:t>
            </a:r>
            <a:r>
              <a:rPr lang="en-US" sz="2400" b="1" dirty="0" err="1"/>
              <a:t>ishlatiladigan</a:t>
            </a:r>
            <a:r>
              <a:rPr lang="en-US" sz="2400" b="1" dirty="0"/>
              <a:t> </a:t>
            </a:r>
            <a:r>
              <a:rPr lang="en-US" sz="2400" b="1" dirty="0" err="1"/>
              <a:t>oziq-ovqat</a:t>
            </a:r>
            <a:r>
              <a:rPr lang="en-US" sz="2400" b="1" dirty="0"/>
              <a:t> </a:t>
            </a:r>
            <a:r>
              <a:rPr lang="en-US" sz="2400" b="1" dirty="0" err="1"/>
              <a:t>mahsulotlarining</a:t>
            </a:r>
            <a:r>
              <a:rPr lang="en-US" sz="2400" b="1" dirty="0"/>
              <a:t> </a:t>
            </a:r>
            <a:r>
              <a:rPr lang="en-US" sz="2400" b="1" dirty="0" err="1"/>
              <a:t>turlari</a:t>
            </a:r>
            <a:r>
              <a:rPr lang="en-US" sz="2400" b="1" dirty="0"/>
              <a:t>, </a:t>
            </a:r>
            <a:r>
              <a:rPr lang="en-US" sz="2400" b="1" dirty="0" err="1"/>
              <a:t>ya’ni</a:t>
            </a:r>
            <a:r>
              <a:rPr lang="en-US" sz="2400" b="1" dirty="0"/>
              <a:t> </a:t>
            </a:r>
            <a:r>
              <a:rPr lang="en-US" sz="2400" b="1" dirty="0" err="1"/>
              <a:t>assortimenti</a:t>
            </a:r>
            <a:r>
              <a:rPr lang="en-US" sz="2400" b="1" dirty="0"/>
              <a:t>, </a:t>
            </a:r>
            <a:r>
              <a:rPr lang="en-US" sz="2400" b="1" dirty="0" err="1"/>
              <a:t>ushbu</a:t>
            </a:r>
            <a:r>
              <a:rPr lang="en-US" sz="2400" b="1" dirty="0"/>
              <a:t> </a:t>
            </a:r>
            <a:r>
              <a:rPr lang="en-US" sz="2400" b="1" dirty="0" err="1"/>
              <a:t>mamlakatning</a:t>
            </a:r>
            <a:r>
              <a:rPr lang="en-US" sz="2400" b="1" dirty="0"/>
              <a:t> </a:t>
            </a:r>
            <a:r>
              <a:rPr lang="en-US" sz="2400" b="1" dirty="0" err="1"/>
              <a:t>geografik</a:t>
            </a:r>
            <a:r>
              <a:rPr lang="en-US" sz="2400" b="1" dirty="0"/>
              <a:t> </a:t>
            </a:r>
            <a:r>
              <a:rPr lang="en-US" sz="2400" b="1" dirty="0" err="1"/>
              <a:t>joylanishiga</a:t>
            </a:r>
            <a:r>
              <a:rPr lang="en-US" sz="2400" b="1" dirty="0"/>
              <a:t>, </a:t>
            </a:r>
            <a:r>
              <a:rPr lang="en-US" sz="2400" b="1" dirty="0" err="1"/>
              <a:t>iqlim</a:t>
            </a:r>
            <a:r>
              <a:rPr lang="en-US" sz="2400" b="1" dirty="0"/>
              <a:t> </a:t>
            </a:r>
            <a:r>
              <a:rPr lang="en-US" sz="2400" b="1" dirty="0" err="1"/>
              <a:t>va</a:t>
            </a:r>
            <a:r>
              <a:rPr lang="en-US" sz="2400" b="1" dirty="0"/>
              <a:t> </a:t>
            </a:r>
            <a:r>
              <a:rPr lang="en-US" sz="2400" b="1" dirty="0" err="1"/>
              <a:t>iqtisodiy</a:t>
            </a:r>
            <a:r>
              <a:rPr lang="en-US" sz="2400" b="1" dirty="0"/>
              <a:t> </a:t>
            </a:r>
            <a:r>
              <a:rPr lang="en-US" sz="2400" b="1" dirty="0" err="1"/>
              <a:t>sharoitlariga</a:t>
            </a:r>
            <a:r>
              <a:rPr lang="en-US" sz="2400" b="1" dirty="0"/>
              <a:t> </a:t>
            </a:r>
            <a:r>
              <a:rPr lang="en-US" sz="2400" b="1" dirty="0" err="1"/>
              <a:t>bog’liq</a:t>
            </a:r>
            <a:r>
              <a:rPr lang="en-US" sz="2400" b="1" dirty="0"/>
              <a:t>. </a:t>
            </a:r>
            <a:r>
              <a:rPr lang="en-US" sz="2400" b="1" dirty="0" err="1"/>
              <a:t>Masalan</a:t>
            </a:r>
            <a:r>
              <a:rPr lang="en-US" sz="2400" b="1" dirty="0"/>
              <a:t>, </a:t>
            </a:r>
            <a:r>
              <a:rPr lang="en-US" sz="2400" b="1" dirty="0" err="1"/>
              <a:t>dengiz</a:t>
            </a:r>
            <a:r>
              <a:rPr lang="en-US" sz="2400" b="1" dirty="0"/>
              <a:t> </a:t>
            </a:r>
            <a:r>
              <a:rPr lang="en-US" sz="2400" b="1" dirty="0" err="1"/>
              <a:t>va</a:t>
            </a:r>
            <a:r>
              <a:rPr lang="en-US" sz="2400" b="1" dirty="0"/>
              <a:t> </a:t>
            </a:r>
            <a:r>
              <a:rPr lang="en-US" sz="2400" b="1" dirty="0" err="1"/>
              <a:t>okeanlar</a:t>
            </a:r>
            <a:r>
              <a:rPr lang="en-US" sz="2400" b="1" dirty="0"/>
              <a:t> </a:t>
            </a:r>
            <a:r>
              <a:rPr lang="en-US" sz="2400" b="1" dirty="0" err="1"/>
              <a:t>bilan</a:t>
            </a:r>
            <a:r>
              <a:rPr lang="en-US" sz="2400" b="1" dirty="0"/>
              <a:t> </a:t>
            </a:r>
            <a:r>
              <a:rPr lang="en-US" sz="2400" b="1" dirty="0" err="1"/>
              <a:t>chegaralangan</a:t>
            </a:r>
            <a:r>
              <a:rPr lang="en-US" sz="2400" b="1" dirty="0"/>
              <a:t> </a:t>
            </a:r>
            <a:r>
              <a:rPr lang="en-US" sz="2400" b="1" dirty="0" err="1"/>
              <a:t>hamda</a:t>
            </a:r>
            <a:r>
              <a:rPr lang="en-US" sz="2400" b="1" dirty="0"/>
              <a:t> </a:t>
            </a:r>
            <a:r>
              <a:rPr lang="en-US" sz="2400" b="1" dirty="0" err="1"/>
              <a:t>baliqchilik</a:t>
            </a:r>
            <a:r>
              <a:rPr lang="en-US" sz="2400" b="1" dirty="0"/>
              <a:t> </a:t>
            </a:r>
            <a:r>
              <a:rPr lang="en-US" sz="2400" b="1" dirty="0" err="1"/>
              <a:t>xo’jaligi</a:t>
            </a:r>
            <a:r>
              <a:rPr lang="en-US" sz="2400" b="1" dirty="0"/>
              <a:t> </a:t>
            </a:r>
            <a:r>
              <a:rPr lang="en-US" sz="2400" b="1" dirty="0" err="1"/>
              <a:t>tarmoqlari</a:t>
            </a:r>
            <a:r>
              <a:rPr lang="en-US" sz="2400" b="1" dirty="0"/>
              <a:t> </a:t>
            </a:r>
            <a:r>
              <a:rPr lang="en-US" sz="2400" b="1" dirty="0" err="1"/>
              <a:t>rivojlangan</a:t>
            </a:r>
            <a:r>
              <a:rPr lang="en-US" sz="2400" b="1" dirty="0"/>
              <a:t> </a:t>
            </a:r>
            <a:r>
              <a:rPr lang="en-US" sz="2400" b="1" dirty="0" err="1"/>
              <a:t>mamlakatlar</a:t>
            </a:r>
            <a:r>
              <a:rPr lang="en-US" sz="2400" b="1" dirty="0"/>
              <a:t> </a:t>
            </a:r>
            <a:r>
              <a:rPr lang="en-US" sz="2400" b="1" dirty="0" err="1"/>
              <a:t>xalqlarining</a:t>
            </a:r>
            <a:r>
              <a:rPr lang="en-US" sz="2400" b="1" dirty="0"/>
              <a:t> </a:t>
            </a:r>
            <a:r>
              <a:rPr lang="en-US" sz="2400" b="1" dirty="0" err="1"/>
              <a:t>milliy</a:t>
            </a:r>
            <a:r>
              <a:rPr lang="en-US" sz="2400" b="1" dirty="0"/>
              <a:t> </a:t>
            </a:r>
            <a:r>
              <a:rPr lang="en-US" sz="2400" b="1" dirty="0" err="1"/>
              <a:t>pazandaligida</a:t>
            </a:r>
            <a:r>
              <a:rPr lang="en-US" sz="2400" b="1" dirty="0"/>
              <a:t> </a:t>
            </a:r>
            <a:r>
              <a:rPr lang="en-US" sz="2400" b="1" dirty="0" err="1"/>
              <a:t>baliqlardan</a:t>
            </a:r>
            <a:r>
              <a:rPr lang="en-US" sz="2400" b="1" dirty="0"/>
              <a:t>, </a:t>
            </a:r>
            <a:r>
              <a:rPr lang="en-US" sz="2400" b="1" dirty="0" err="1"/>
              <a:t>faqat</a:t>
            </a:r>
            <a:r>
              <a:rPr lang="en-US" sz="2400" b="1" dirty="0"/>
              <a:t> </a:t>
            </a:r>
            <a:r>
              <a:rPr lang="en-US" sz="2400" b="1" dirty="0" err="1"/>
              <a:t>chorvachiligi</a:t>
            </a:r>
            <a:r>
              <a:rPr lang="en-US" sz="2400" b="1" dirty="0"/>
              <a:t> </a:t>
            </a:r>
            <a:r>
              <a:rPr lang="en-US" sz="2400" b="1" dirty="0" err="1"/>
              <a:t>rivojlangan</a:t>
            </a:r>
            <a:r>
              <a:rPr lang="en-US" sz="2400" b="1" dirty="0"/>
              <a:t> </a:t>
            </a:r>
            <a:r>
              <a:rPr lang="en-US" sz="2400" b="1" dirty="0" err="1"/>
              <a:t>mamlakatlarda</a:t>
            </a:r>
            <a:r>
              <a:rPr lang="en-US" sz="2400" b="1" dirty="0"/>
              <a:t> </a:t>
            </a:r>
            <a:r>
              <a:rPr lang="en-US" sz="2400" b="1" dirty="0" err="1"/>
              <a:t>go’sht</a:t>
            </a:r>
            <a:r>
              <a:rPr lang="en-US" sz="2400" b="1" dirty="0"/>
              <a:t> </a:t>
            </a:r>
            <a:r>
              <a:rPr lang="en-US" sz="2400" b="1" dirty="0" err="1"/>
              <a:t>va</a:t>
            </a:r>
            <a:r>
              <a:rPr lang="en-US" sz="2400" b="1" dirty="0"/>
              <a:t> </a:t>
            </a:r>
            <a:r>
              <a:rPr lang="en-US" sz="2400" b="1" dirty="0" err="1"/>
              <a:t>sutdan</a:t>
            </a:r>
            <a:r>
              <a:rPr lang="en-US" sz="2400" b="1" dirty="0"/>
              <a:t>, </a:t>
            </a:r>
            <a:r>
              <a:rPr lang="en-US" sz="2400" b="1" dirty="0" err="1"/>
              <a:t>asosiy</a:t>
            </a:r>
            <a:r>
              <a:rPr lang="en-US" sz="2400" b="1" dirty="0"/>
              <a:t> </a:t>
            </a:r>
            <a:r>
              <a:rPr lang="en-US" sz="2400" b="1" dirty="0" err="1"/>
              <a:t>faoliyati</a:t>
            </a:r>
            <a:r>
              <a:rPr lang="en-US" sz="2400" b="1" dirty="0"/>
              <a:t> </a:t>
            </a:r>
            <a:r>
              <a:rPr lang="en-US" sz="2400" b="1" dirty="0" err="1"/>
              <a:t>o’rmonchilik</a:t>
            </a:r>
            <a:r>
              <a:rPr lang="en-US" sz="2400" b="1" dirty="0"/>
              <a:t> </a:t>
            </a:r>
            <a:r>
              <a:rPr lang="en-US" sz="2400" b="1" dirty="0" err="1"/>
              <a:t>bilan</a:t>
            </a:r>
            <a:r>
              <a:rPr lang="en-US" sz="2400" b="1" dirty="0"/>
              <a:t> </a:t>
            </a:r>
            <a:r>
              <a:rPr lang="en-US" sz="2400" b="1" dirty="0" err="1"/>
              <a:t>bog’liq</a:t>
            </a:r>
            <a:r>
              <a:rPr lang="en-US" sz="2400" b="1" dirty="0"/>
              <a:t> </a:t>
            </a:r>
            <a:r>
              <a:rPr lang="en-US" sz="2400" b="1" dirty="0" err="1"/>
              <a:t>mamlakatlarda</a:t>
            </a:r>
            <a:r>
              <a:rPr lang="en-US" sz="2400" b="1" dirty="0"/>
              <a:t>  </a:t>
            </a:r>
            <a:r>
              <a:rPr lang="en-US" sz="2400" b="1" dirty="0" err="1"/>
              <a:t>o’rmon</a:t>
            </a:r>
            <a:r>
              <a:rPr lang="en-US" sz="2400" b="1" dirty="0"/>
              <a:t> </a:t>
            </a:r>
            <a:r>
              <a:rPr lang="en-US" sz="2400" b="1" dirty="0" err="1"/>
              <a:t>va</a:t>
            </a:r>
            <a:r>
              <a:rPr lang="en-US" sz="2400" b="1" dirty="0"/>
              <a:t> </a:t>
            </a:r>
            <a:r>
              <a:rPr lang="en-US" sz="2400" b="1" dirty="0" err="1"/>
              <a:t>tabiat</a:t>
            </a:r>
            <a:r>
              <a:rPr lang="en-US" sz="2400" b="1" dirty="0"/>
              <a:t> </a:t>
            </a:r>
            <a:r>
              <a:rPr lang="en-US" sz="2400" b="1" dirty="0" err="1"/>
              <a:t>in’om</a:t>
            </a:r>
            <a:r>
              <a:rPr lang="en-US" sz="2400" b="1" dirty="0"/>
              <a:t> </a:t>
            </a:r>
            <a:r>
              <a:rPr lang="en-US" sz="2400" b="1" dirty="0" err="1"/>
              <a:t>etadigan</a:t>
            </a:r>
            <a:r>
              <a:rPr lang="en-US" sz="2400" b="1" dirty="0"/>
              <a:t> </a:t>
            </a:r>
            <a:r>
              <a:rPr lang="en-US" sz="2400" b="1" dirty="0" err="1"/>
              <a:t>boshqa</a:t>
            </a:r>
            <a:r>
              <a:rPr lang="en-US" sz="2400" b="1" dirty="0"/>
              <a:t> </a:t>
            </a:r>
            <a:r>
              <a:rPr lang="en-US" sz="2400" b="1" dirty="0" err="1"/>
              <a:t>mahsulotlardan</a:t>
            </a:r>
            <a:r>
              <a:rPr lang="en-US" sz="2400" b="1" dirty="0"/>
              <a:t>, </a:t>
            </a:r>
            <a:r>
              <a:rPr lang="en-US" sz="2400" b="1" dirty="0" err="1"/>
              <a:t>agrotexnikasi</a:t>
            </a:r>
            <a:r>
              <a:rPr lang="en-US" sz="2400" b="1" dirty="0"/>
              <a:t> </a:t>
            </a:r>
            <a:r>
              <a:rPr lang="en-US" sz="2400" b="1" dirty="0" err="1"/>
              <a:t>rivojlangan</a:t>
            </a:r>
            <a:r>
              <a:rPr lang="en-US" sz="2400" b="1" dirty="0"/>
              <a:t> </a:t>
            </a:r>
            <a:r>
              <a:rPr lang="en-US" sz="2400" b="1" dirty="0" err="1"/>
              <a:t>mamlakatlarda</a:t>
            </a:r>
            <a:r>
              <a:rPr lang="en-US" sz="2400" b="1" dirty="0"/>
              <a:t> </a:t>
            </a:r>
            <a:r>
              <a:rPr lang="en-US" sz="2400" b="1" dirty="0" err="1"/>
              <a:t>esa</a:t>
            </a:r>
            <a:r>
              <a:rPr lang="en-US" sz="2400" b="1" dirty="0"/>
              <a:t> </a:t>
            </a:r>
            <a:r>
              <a:rPr lang="en-US" sz="2400" b="1" dirty="0" err="1"/>
              <a:t>sabzavot</a:t>
            </a:r>
            <a:r>
              <a:rPr lang="en-US" sz="2400" b="1" dirty="0"/>
              <a:t>, </a:t>
            </a:r>
            <a:r>
              <a:rPr lang="en-US" sz="2400" b="1" dirty="0" err="1"/>
              <a:t>meva</a:t>
            </a:r>
            <a:r>
              <a:rPr lang="en-US" sz="2400" b="1" dirty="0"/>
              <a:t> </a:t>
            </a:r>
            <a:r>
              <a:rPr lang="en-US" sz="2400" b="1" dirty="0" err="1"/>
              <a:t>va</a:t>
            </a:r>
            <a:r>
              <a:rPr lang="en-US" sz="2400" b="1" dirty="0"/>
              <a:t> </a:t>
            </a:r>
            <a:r>
              <a:rPr lang="en-US" sz="2400" b="1" dirty="0" err="1"/>
              <a:t>poliz</a:t>
            </a:r>
            <a:r>
              <a:rPr lang="en-US" sz="2400" b="1" dirty="0"/>
              <a:t> </a:t>
            </a:r>
            <a:r>
              <a:rPr lang="en-US" sz="2400" b="1" dirty="0" err="1"/>
              <a:t>mahsulotlaridan</a:t>
            </a:r>
            <a:r>
              <a:rPr lang="en-US" sz="2400" b="1" dirty="0"/>
              <a:t> </a:t>
            </a:r>
            <a:r>
              <a:rPr lang="en-US" sz="2400" b="1" dirty="0" err="1"/>
              <a:t>tayyorlanadigan</a:t>
            </a:r>
            <a:r>
              <a:rPr lang="en-US" sz="2400" b="1" dirty="0"/>
              <a:t> </a:t>
            </a:r>
            <a:r>
              <a:rPr lang="en-US" sz="2400" b="1" dirty="0" err="1"/>
              <a:t>taomlar</a:t>
            </a:r>
            <a:r>
              <a:rPr lang="en-US" sz="2400" b="1" dirty="0"/>
              <a:t> </a:t>
            </a:r>
            <a:r>
              <a:rPr lang="en-US" sz="2400" b="1" dirty="0" err="1"/>
              <a:t>assortimentining</a:t>
            </a:r>
            <a:r>
              <a:rPr lang="en-US" sz="2400" b="1" dirty="0"/>
              <a:t> </a:t>
            </a:r>
            <a:r>
              <a:rPr lang="en-US" sz="2400" b="1" dirty="0" err="1"/>
              <a:t>ulushi</a:t>
            </a:r>
            <a:r>
              <a:rPr lang="en-US" sz="2400" b="1" dirty="0"/>
              <a:t> </a:t>
            </a:r>
            <a:r>
              <a:rPr lang="en-US" sz="2400" b="1" dirty="0" err="1"/>
              <a:t>katta</a:t>
            </a:r>
            <a:r>
              <a:rPr lang="en-US" sz="2400" b="1" dirty="0"/>
              <a:t> </a:t>
            </a:r>
            <a:r>
              <a:rPr lang="en-US" sz="2400" b="1" dirty="0" err="1"/>
              <a:t>bo’ladi</a:t>
            </a:r>
            <a:r>
              <a:rPr lang="en-US" sz="2400" b="1" dirty="0"/>
              <a:t>. </a:t>
            </a:r>
            <a:endParaRPr lang="ru-RU" sz="2400" b="1" dirty="0"/>
          </a:p>
        </p:txBody>
      </p:sp>
    </p:spTree>
    <p:extLst>
      <p:ext uri="{BB962C8B-B14F-4D97-AF65-F5344CB8AC3E}">
        <p14:creationId xmlns:p14="http://schemas.microsoft.com/office/powerpoint/2010/main" val="1633413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158" y="609600"/>
            <a:ext cx="8594429" cy="5411688"/>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2800" dirty="0" err="1"/>
              <a:t>Bundan</a:t>
            </a:r>
            <a:r>
              <a:rPr lang="en-US" sz="2800" dirty="0"/>
              <a:t> </a:t>
            </a:r>
            <a:r>
              <a:rPr lang="en-US" sz="2800" dirty="0" err="1"/>
              <a:t>tashqari</a:t>
            </a:r>
            <a:r>
              <a:rPr lang="en-US" sz="2800" dirty="0"/>
              <a:t> </a:t>
            </a:r>
            <a:r>
              <a:rPr lang="en-US" sz="2800" dirty="0" err="1"/>
              <a:t>mamlakatlarning</a:t>
            </a:r>
            <a:r>
              <a:rPr lang="en-US" sz="2800" dirty="0"/>
              <a:t> </a:t>
            </a:r>
            <a:r>
              <a:rPr lang="en-US" sz="2800" dirty="0" err="1"/>
              <a:t>geografik</a:t>
            </a:r>
            <a:r>
              <a:rPr lang="en-US" sz="2800" dirty="0"/>
              <a:t> </a:t>
            </a:r>
            <a:r>
              <a:rPr lang="en-US" sz="2800" dirty="0" err="1"/>
              <a:t>joylanishi</a:t>
            </a:r>
            <a:r>
              <a:rPr lang="en-US" sz="2800" dirty="0"/>
              <a:t> </a:t>
            </a:r>
            <a:r>
              <a:rPr lang="en-US" sz="2800" dirty="0" err="1"/>
              <a:t>va</a:t>
            </a:r>
            <a:r>
              <a:rPr lang="en-US" sz="2800" dirty="0"/>
              <a:t> </a:t>
            </a:r>
            <a:r>
              <a:rPr lang="en-US" sz="2800" dirty="0" err="1"/>
              <a:t>iqlim</a:t>
            </a:r>
            <a:r>
              <a:rPr lang="en-US" sz="2800" dirty="0"/>
              <a:t> </a:t>
            </a:r>
            <a:r>
              <a:rPr lang="en-US" sz="2800" dirty="0" err="1"/>
              <a:t>sharoiti</a:t>
            </a:r>
            <a:r>
              <a:rPr lang="en-US" sz="2800" dirty="0"/>
              <a:t> </a:t>
            </a:r>
            <a:r>
              <a:rPr lang="en-US" sz="2800" dirty="0" err="1"/>
              <a:t>taomlar</a:t>
            </a:r>
            <a:r>
              <a:rPr lang="en-US" sz="2800" dirty="0"/>
              <a:t> </a:t>
            </a:r>
            <a:r>
              <a:rPr lang="en-US" sz="2800" dirty="0" err="1"/>
              <a:t>tayyorlashda</a:t>
            </a:r>
            <a:r>
              <a:rPr lang="en-US" sz="2800" dirty="0"/>
              <a:t> </a:t>
            </a:r>
            <a:r>
              <a:rPr lang="en-US" sz="2800" dirty="0" err="1"/>
              <a:t>ishlatiladigan</a:t>
            </a:r>
            <a:r>
              <a:rPr lang="en-US" sz="2800" dirty="0"/>
              <a:t> </a:t>
            </a:r>
            <a:r>
              <a:rPr lang="en-US" sz="2800" dirty="0" err="1"/>
              <a:t>ziravorlar</a:t>
            </a:r>
            <a:r>
              <a:rPr lang="en-US" sz="2800" dirty="0"/>
              <a:t> </a:t>
            </a:r>
            <a:r>
              <a:rPr lang="en-US" sz="2800" dirty="0" err="1"/>
              <a:t>turiga</a:t>
            </a:r>
            <a:r>
              <a:rPr lang="en-US" sz="2800" dirty="0"/>
              <a:t> ham </a:t>
            </a:r>
            <a:r>
              <a:rPr lang="en-US" sz="2800" dirty="0" err="1"/>
              <a:t>katta</a:t>
            </a:r>
            <a:r>
              <a:rPr lang="en-US" sz="2800" dirty="0"/>
              <a:t> </a:t>
            </a:r>
            <a:r>
              <a:rPr lang="en-US" sz="2800" dirty="0" err="1"/>
              <a:t>ta’sir</a:t>
            </a:r>
            <a:r>
              <a:rPr lang="en-US" sz="2800" dirty="0"/>
              <a:t> </a:t>
            </a:r>
            <a:r>
              <a:rPr lang="en-US" sz="2800" dirty="0" err="1"/>
              <a:t>ko’rsatadi</a:t>
            </a:r>
            <a:r>
              <a:rPr lang="en-US" sz="2800" dirty="0"/>
              <a:t>. </a:t>
            </a:r>
            <a:r>
              <a:rPr lang="en-US" sz="2800" dirty="0" err="1"/>
              <a:t>Masalan</a:t>
            </a:r>
            <a:r>
              <a:rPr lang="en-US" sz="2800" dirty="0"/>
              <a:t>, </a:t>
            </a:r>
            <a:r>
              <a:rPr lang="en-US" sz="2800" dirty="0" err="1"/>
              <a:t>adabiyotlardagi</a:t>
            </a:r>
            <a:r>
              <a:rPr lang="en-US" sz="2800" dirty="0"/>
              <a:t> </a:t>
            </a:r>
            <a:r>
              <a:rPr lang="en-US" sz="2800" dirty="0" err="1"/>
              <a:t>ma’lumotlarga</a:t>
            </a:r>
            <a:r>
              <a:rPr lang="en-US" sz="2800" dirty="0"/>
              <a:t> </a:t>
            </a:r>
            <a:r>
              <a:rPr lang="en-US" sz="2800" dirty="0" err="1"/>
              <a:t>qaraganda</a:t>
            </a:r>
            <a:r>
              <a:rPr lang="en-US" sz="2800" dirty="0"/>
              <a:t>, </a:t>
            </a:r>
            <a:r>
              <a:rPr lang="en-US" sz="2800" dirty="0" err="1"/>
              <a:t>Janubiy</a:t>
            </a:r>
            <a:r>
              <a:rPr lang="en-US" sz="2800" dirty="0"/>
              <a:t> Amerika, </a:t>
            </a:r>
            <a:r>
              <a:rPr lang="en-US" sz="2800" dirty="0" err="1"/>
              <a:t>Markaziy</a:t>
            </a:r>
            <a:r>
              <a:rPr lang="en-US" sz="2800" dirty="0"/>
              <a:t> </a:t>
            </a:r>
            <a:r>
              <a:rPr lang="en-US" sz="2800" dirty="0" err="1"/>
              <a:t>Osiyo</a:t>
            </a:r>
            <a:r>
              <a:rPr lang="en-US" sz="2800" dirty="0"/>
              <a:t> </a:t>
            </a:r>
            <a:r>
              <a:rPr lang="en-US" sz="2800" dirty="0" err="1"/>
              <a:t>va</a:t>
            </a:r>
            <a:r>
              <a:rPr lang="en-US" sz="2800" dirty="0"/>
              <a:t> </a:t>
            </a:r>
            <a:r>
              <a:rPr lang="en-US" sz="2800" dirty="0" err="1"/>
              <a:t>shunga</a:t>
            </a:r>
            <a:r>
              <a:rPr lang="en-US" sz="2800" dirty="0"/>
              <a:t> </a:t>
            </a:r>
            <a:r>
              <a:rPr lang="en-US" sz="2800" dirty="0" err="1"/>
              <a:t>o’xshagan</a:t>
            </a:r>
            <a:r>
              <a:rPr lang="en-US" sz="2800" dirty="0"/>
              <a:t> </a:t>
            </a:r>
            <a:r>
              <a:rPr lang="en-US" sz="2800" dirty="0" err="1"/>
              <a:t>issiq</a:t>
            </a:r>
            <a:r>
              <a:rPr lang="en-US" sz="2800" dirty="0"/>
              <a:t> </a:t>
            </a:r>
            <a:r>
              <a:rPr lang="en-US" sz="2800" dirty="0" err="1"/>
              <a:t>iqlim</a:t>
            </a:r>
            <a:r>
              <a:rPr lang="en-US" sz="2800" dirty="0"/>
              <a:t> </a:t>
            </a:r>
            <a:r>
              <a:rPr lang="en-US" sz="2800" dirty="0" err="1"/>
              <a:t>sharoitli</a:t>
            </a:r>
            <a:r>
              <a:rPr lang="en-US" sz="2800" dirty="0"/>
              <a:t> </a:t>
            </a:r>
            <a:r>
              <a:rPr lang="en-US" sz="2800" dirty="0" err="1"/>
              <a:t>mintaqalarda</a:t>
            </a:r>
            <a:r>
              <a:rPr lang="en-US" sz="2800" dirty="0"/>
              <a:t> </a:t>
            </a:r>
            <a:r>
              <a:rPr lang="en-US" sz="2800" dirty="0" err="1"/>
              <a:t>joylashgan</a:t>
            </a:r>
            <a:r>
              <a:rPr lang="en-US" sz="2800" dirty="0"/>
              <a:t> </a:t>
            </a:r>
            <a:r>
              <a:rPr lang="en-US" sz="2800" dirty="0" err="1"/>
              <a:t>mamlakatlarning</a:t>
            </a:r>
            <a:r>
              <a:rPr lang="en-US" sz="2800" dirty="0"/>
              <a:t> </a:t>
            </a:r>
            <a:r>
              <a:rPr lang="en-US" sz="2800" dirty="0" err="1"/>
              <a:t>xalqlari</a:t>
            </a:r>
            <a:r>
              <a:rPr lang="en-US" sz="2800" dirty="0"/>
              <a:t> </a:t>
            </a:r>
            <a:r>
              <a:rPr lang="en-US" sz="2800" dirty="0" err="1"/>
              <a:t>taomlar</a:t>
            </a:r>
            <a:r>
              <a:rPr lang="en-US" sz="2800" dirty="0"/>
              <a:t> </a:t>
            </a:r>
            <a:r>
              <a:rPr lang="en-US" sz="2800" dirty="0" err="1"/>
              <a:t>tayyorlashda</a:t>
            </a:r>
            <a:r>
              <a:rPr lang="en-US" sz="2800" dirty="0"/>
              <a:t> </a:t>
            </a:r>
            <a:r>
              <a:rPr lang="en-US" sz="2800" dirty="0" err="1"/>
              <a:t>o’tkir</a:t>
            </a:r>
            <a:r>
              <a:rPr lang="en-US" sz="2800" dirty="0"/>
              <a:t> </a:t>
            </a:r>
            <a:r>
              <a:rPr lang="en-US" sz="2800" dirty="0" err="1"/>
              <a:t>hidli</a:t>
            </a:r>
            <a:r>
              <a:rPr lang="en-US" sz="2800" dirty="0"/>
              <a:t> </a:t>
            </a:r>
            <a:r>
              <a:rPr lang="en-US" sz="2800" dirty="0" err="1"/>
              <a:t>va</a:t>
            </a:r>
            <a:r>
              <a:rPr lang="en-US" sz="2800" dirty="0"/>
              <a:t> </a:t>
            </a:r>
            <a:r>
              <a:rPr lang="en-US" sz="2800" dirty="0" err="1"/>
              <a:t>ta’mli</a:t>
            </a:r>
            <a:r>
              <a:rPr lang="en-US" sz="2800" dirty="0"/>
              <a:t> </a:t>
            </a:r>
            <a:r>
              <a:rPr lang="en-US" sz="2800" dirty="0" err="1"/>
              <a:t>ziravorlardan</a:t>
            </a:r>
            <a:r>
              <a:rPr lang="en-US" sz="2800" dirty="0"/>
              <a:t> </a:t>
            </a:r>
            <a:r>
              <a:rPr lang="en-US" sz="2800" dirty="0" err="1"/>
              <a:t>ko’p</a:t>
            </a:r>
            <a:r>
              <a:rPr lang="en-US" sz="2800" dirty="0"/>
              <a:t> </a:t>
            </a:r>
            <a:r>
              <a:rPr lang="en-US" sz="2800" dirty="0" err="1"/>
              <a:t>foydalanishsa</a:t>
            </a:r>
            <a:r>
              <a:rPr lang="en-US" sz="2800" dirty="0"/>
              <a:t>, </a:t>
            </a:r>
            <a:r>
              <a:rPr lang="en-US" sz="2800" dirty="0" err="1"/>
              <a:t>salqin</a:t>
            </a:r>
            <a:r>
              <a:rPr lang="en-US" sz="2800" dirty="0"/>
              <a:t> </a:t>
            </a:r>
            <a:r>
              <a:rPr lang="en-US" sz="2800" dirty="0" err="1"/>
              <a:t>va</a:t>
            </a:r>
            <a:r>
              <a:rPr lang="en-US" sz="2800" dirty="0"/>
              <a:t> </a:t>
            </a:r>
            <a:r>
              <a:rPr lang="en-US" sz="2800" dirty="0" err="1"/>
              <a:t>sovuq</a:t>
            </a:r>
            <a:r>
              <a:rPr lang="en-US" sz="2800" dirty="0"/>
              <a:t> </a:t>
            </a:r>
            <a:r>
              <a:rPr lang="en-US" sz="2800" dirty="0" err="1"/>
              <a:t>iqlim</a:t>
            </a:r>
            <a:r>
              <a:rPr lang="en-US" sz="2800" dirty="0"/>
              <a:t> </a:t>
            </a:r>
            <a:r>
              <a:rPr lang="en-US" sz="2800" dirty="0" err="1"/>
              <a:t>sharoitli</a:t>
            </a:r>
            <a:r>
              <a:rPr lang="en-US" sz="2800" dirty="0"/>
              <a:t> </a:t>
            </a:r>
            <a:r>
              <a:rPr lang="en-US" sz="2800" dirty="0" err="1"/>
              <a:t>Shimol</a:t>
            </a:r>
            <a:r>
              <a:rPr lang="en-US" sz="2800" dirty="0"/>
              <a:t> </a:t>
            </a:r>
            <a:r>
              <a:rPr lang="en-US" sz="2800" dirty="0" err="1"/>
              <a:t>mamlakatlari</a:t>
            </a:r>
            <a:r>
              <a:rPr lang="en-US" sz="2800" dirty="0"/>
              <a:t> </a:t>
            </a:r>
            <a:r>
              <a:rPr lang="en-US" sz="2800" dirty="0" err="1"/>
              <a:t>xalqlari</a:t>
            </a:r>
            <a:r>
              <a:rPr lang="en-US" sz="2800" dirty="0"/>
              <a:t> </a:t>
            </a:r>
            <a:r>
              <a:rPr lang="en-US" sz="2800" dirty="0" err="1"/>
              <a:t>esa</a:t>
            </a:r>
            <a:r>
              <a:rPr lang="en-US" sz="2800" dirty="0"/>
              <a:t> </a:t>
            </a:r>
            <a:r>
              <a:rPr lang="en-US" sz="2800" dirty="0" err="1"/>
              <a:t>ta’mi</a:t>
            </a:r>
            <a:r>
              <a:rPr lang="en-US" sz="2800" dirty="0"/>
              <a:t> </a:t>
            </a:r>
            <a:r>
              <a:rPr lang="en-US" sz="2800" dirty="0" err="1"/>
              <a:t>va</a:t>
            </a:r>
            <a:r>
              <a:rPr lang="en-US" sz="2800" dirty="0"/>
              <a:t> </a:t>
            </a:r>
            <a:r>
              <a:rPr lang="en-US" sz="2800" dirty="0" err="1"/>
              <a:t>hidi</a:t>
            </a:r>
            <a:r>
              <a:rPr lang="en-US" sz="2800" dirty="0"/>
              <a:t> </a:t>
            </a:r>
            <a:r>
              <a:rPr lang="en-US" sz="2800" dirty="0" err="1"/>
              <a:t>o’tkir</a:t>
            </a:r>
            <a:r>
              <a:rPr lang="en-US" sz="2800" dirty="0"/>
              <a:t> </a:t>
            </a:r>
            <a:r>
              <a:rPr lang="en-US" sz="2800" dirty="0" err="1"/>
              <a:t>bo’lmagan</a:t>
            </a:r>
            <a:r>
              <a:rPr lang="en-US" sz="2800" dirty="0"/>
              <a:t> </a:t>
            </a:r>
            <a:r>
              <a:rPr lang="en-US" sz="2800" dirty="0" err="1"/>
              <a:t>taomlarni</a:t>
            </a:r>
            <a:r>
              <a:rPr lang="en-US" sz="2800" dirty="0"/>
              <a:t> </a:t>
            </a:r>
            <a:r>
              <a:rPr lang="en-US" sz="2800" dirty="0" err="1"/>
              <a:t>yoqtiradi</a:t>
            </a:r>
            <a:r>
              <a:rPr lang="en-US" sz="2800" dirty="0"/>
              <a:t>.</a:t>
            </a:r>
            <a:endParaRPr lang="ru-RU" sz="2800" dirty="0"/>
          </a:p>
        </p:txBody>
      </p:sp>
    </p:spTree>
    <p:extLst>
      <p:ext uri="{BB962C8B-B14F-4D97-AF65-F5344CB8AC3E}">
        <p14:creationId xmlns:p14="http://schemas.microsoft.com/office/powerpoint/2010/main" val="177916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158" y="609600"/>
            <a:ext cx="8594429" cy="5771728"/>
          </a:xfrm>
        </p:spPr>
        <p:style>
          <a:lnRef idx="0">
            <a:schemeClr val="accent3"/>
          </a:lnRef>
          <a:fillRef idx="3">
            <a:schemeClr val="accent3"/>
          </a:fillRef>
          <a:effectRef idx="3">
            <a:schemeClr val="accent3"/>
          </a:effectRef>
          <a:fontRef idx="minor">
            <a:schemeClr val="lt1"/>
          </a:fontRef>
        </p:style>
        <p:txBody>
          <a:bodyPr>
            <a:normAutofit/>
          </a:bodyPr>
          <a:lstStyle/>
          <a:p>
            <a:pPr algn="ctr"/>
            <a:r>
              <a:rPr lang="en-US" sz="2000" b="1" dirty="0" err="1"/>
              <a:t>Yuqorida</a:t>
            </a:r>
            <a:r>
              <a:rPr lang="en-US" sz="2000" b="1" dirty="0"/>
              <a:t> </a:t>
            </a:r>
            <a:r>
              <a:rPr lang="en-US" sz="2000" b="1" dirty="0" err="1"/>
              <a:t>ko’rsatilganlardan</a:t>
            </a:r>
            <a:r>
              <a:rPr lang="en-US" sz="2000" b="1" dirty="0"/>
              <a:t> </a:t>
            </a:r>
            <a:r>
              <a:rPr lang="en-US" sz="2000" b="1" dirty="0" err="1"/>
              <a:t>tashqari</a:t>
            </a:r>
            <a:r>
              <a:rPr lang="en-US" sz="2000" b="1" dirty="0"/>
              <a:t> </a:t>
            </a:r>
            <a:r>
              <a:rPr lang="en-US" sz="2000" b="1" dirty="0" err="1"/>
              <a:t>taom</a:t>
            </a:r>
            <a:r>
              <a:rPr lang="en-US" sz="2000" b="1" dirty="0"/>
              <a:t> </a:t>
            </a:r>
            <a:r>
              <a:rPr lang="en-US" sz="2000" b="1" dirty="0" err="1"/>
              <a:t>sifatida</a:t>
            </a:r>
            <a:r>
              <a:rPr lang="en-US" sz="2000" b="1" dirty="0"/>
              <a:t> </a:t>
            </a:r>
            <a:r>
              <a:rPr lang="en-US" sz="2000" b="1" dirty="0" err="1"/>
              <a:t>iste’mol</a:t>
            </a:r>
            <a:r>
              <a:rPr lang="en-US" sz="2000" b="1" dirty="0"/>
              <a:t> </a:t>
            </a:r>
            <a:r>
              <a:rPr lang="en-US" sz="2000" b="1" dirty="0" err="1"/>
              <a:t>qilinadigan</a:t>
            </a:r>
            <a:r>
              <a:rPr lang="en-US" sz="2000" b="1" dirty="0"/>
              <a:t> </a:t>
            </a:r>
            <a:r>
              <a:rPr lang="en-US" sz="2000" b="1" dirty="0" err="1"/>
              <a:t>oziq-ovqat</a:t>
            </a:r>
            <a:r>
              <a:rPr lang="en-US" sz="2000" b="1" dirty="0"/>
              <a:t> </a:t>
            </a:r>
            <a:r>
              <a:rPr lang="en-US" sz="2000" b="1" dirty="0" err="1"/>
              <a:t>mahsulotlari</a:t>
            </a:r>
            <a:r>
              <a:rPr lang="en-US" sz="2000" b="1" dirty="0"/>
              <a:t> </a:t>
            </a:r>
            <a:r>
              <a:rPr lang="en-US" sz="2000" b="1" dirty="0" err="1"/>
              <a:t>assortimentiga</a:t>
            </a:r>
            <a:r>
              <a:rPr lang="en-US" sz="2000" b="1" dirty="0"/>
              <a:t> </a:t>
            </a:r>
            <a:r>
              <a:rPr lang="en-US" sz="2000" b="1" dirty="0" err="1"/>
              <a:t>xalqlarning</a:t>
            </a:r>
            <a:r>
              <a:rPr lang="en-US" sz="2000" b="1" dirty="0"/>
              <a:t> </a:t>
            </a:r>
            <a:r>
              <a:rPr lang="en-US" sz="2000" b="1" dirty="0" err="1"/>
              <a:t>urf-odatlari</a:t>
            </a:r>
            <a:r>
              <a:rPr lang="en-US" sz="2000" b="1" dirty="0"/>
              <a:t>, </a:t>
            </a:r>
            <a:r>
              <a:rPr lang="en-US" sz="2000" b="1" dirty="0" err="1"/>
              <a:t>har</a:t>
            </a:r>
            <a:r>
              <a:rPr lang="en-US" sz="2000" b="1" dirty="0"/>
              <a:t> </a:t>
            </a:r>
            <a:r>
              <a:rPr lang="en-US" sz="2000" b="1" dirty="0" err="1"/>
              <a:t>xil</a:t>
            </a:r>
            <a:r>
              <a:rPr lang="en-US" sz="2000" b="1" dirty="0"/>
              <a:t> </a:t>
            </a:r>
            <a:r>
              <a:rPr lang="en-US" sz="2000" b="1" dirty="0" err="1"/>
              <a:t>diniy</a:t>
            </a:r>
            <a:r>
              <a:rPr lang="en-US" sz="2000" b="1" dirty="0"/>
              <a:t> </a:t>
            </a:r>
            <a:r>
              <a:rPr lang="en-US" sz="2000" b="1" dirty="0" err="1"/>
              <a:t>va</a:t>
            </a:r>
            <a:r>
              <a:rPr lang="en-US" sz="2000" b="1" dirty="0"/>
              <a:t> </a:t>
            </a:r>
            <a:r>
              <a:rPr lang="en-US" sz="2000" b="1" dirty="0" err="1"/>
              <a:t>boshqa</a:t>
            </a:r>
            <a:r>
              <a:rPr lang="en-US" sz="2000" b="1" dirty="0"/>
              <a:t> </a:t>
            </a:r>
            <a:r>
              <a:rPr lang="en-US" sz="2000" b="1" dirty="0" err="1"/>
              <a:t>taqiqlar</a:t>
            </a:r>
            <a:r>
              <a:rPr lang="en-US" sz="2000" b="1" dirty="0"/>
              <a:t> </a:t>
            </a:r>
            <a:r>
              <a:rPr lang="en-US" sz="2000" b="1" dirty="0" err="1"/>
              <a:t>hamda</a:t>
            </a:r>
            <a:r>
              <a:rPr lang="en-US" sz="2000" b="1" dirty="0"/>
              <a:t> </a:t>
            </a:r>
            <a:r>
              <a:rPr lang="en-US" sz="2000" b="1" dirty="0" err="1"/>
              <a:t>odamlarning</a:t>
            </a:r>
            <a:r>
              <a:rPr lang="en-US" sz="2000" b="1" dirty="0"/>
              <a:t> </a:t>
            </a:r>
            <a:r>
              <a:rPr lang="en-US" sz="2000" b="1" dirty="0" err="1"/>
              <a:t>jonivorlarga</a:t>
            </a:r>
            <a:r>
              <a:rPr lang="en-US" sz="2000" b="1" dirty="0"/>
              <a:t> </a:t>
            </a:r>
            <a:r>
              <a:rPr lang="en-US" sz="2000" b="1" dirty="0" err="1"/>
              <a:t>nisbatan</a:t>
            </a:r>
            <a:r>
              <a:rPr lang="en-US" sz="2000" b="1" dirty="0"/>
              <a:t> </a:t>
            </a:r>
            <a:r>
              <a:rPr lang="en-US" sz="2000" b="1" dirty="0" err="1"/>
              <a:t>munosabatlari</a:t>
            </a:r>
            <a:r>
              <a:rPr lang="en-US" sz="2000" b="1" dirty="0"/>
              <a:t> ham </a:t>
            </a:r>
            <a:r>
              <a:rPr lang="en-US" sz="2000" b="1" dirty="0" err="1"/>
              <a:t>katta</a:t>
            </a:r>
            <a:r>
              <a:rPr lang="en-US" sz="2000" b="1" dirty="0"/>
              <a:t> </a:t>
            </a:r>
            <a:r>
              <a:rPr lang="en-US" sz="2000" b="1" dirty="0" err="1"/>
              <a:t>ta’sir</a:t>
            </a:r>
            <a:r>
              <a:rPr lang="en-US" sz="2000" b="1" dirty="0"/>
              <a:t> </a:t>
            </a:r>
            <a:r>
              <a:rPr lang="en-US" sz="2000" b="1" dirty="0" err="1"/>
              <a:t>ko’rsatadi</a:t>
            </a:r>
            <a:r>
              <a:rPr lang="en-US" sz="2000" b="1" dirty="0"/>
              <a:t>. </a:t>
            </a:r>
            <a:r>
              <a:rPr lang="en-US" sz="2000" b="1" dirty="0" err="1"/>
              <a:t>Masalan</a:t>
            </a:r>
            <a:r>
              <a:rPr lang="en-US" sz="2000" b="1" dirty="0"/>
              <a:t>, </a:t>
            </a:r>
            <a:r>
              <a:rPr lang="en-US" sz="2000" b="1" dirty="0" err="1"/>
              <a:t>islom</a:t>
            </a:r>
            <a:r>
              <a:rPr lang="en-US" sz="2000" b="1" dirty="0"/>
              <a:t> </a:t>
            </a:r>
            <a:r>
              <a:rPr lang="en-US" sz="2000" b="1" dirty="0" err="1"/>
              <a:t>dini</a:t>
            </a:r>
            <a:r>
              <a:rPr lang="en-US" sz="2000" b="1" dirty="0"/>
              <a:t> </a:t>
            </a:r>
            <a:r>
              <a:rPr lang="en-US" sz="2000" b="1" dirty="0" err="1"/>
              <a:t>unga</a:t>
            </a:r>
            <a:r>
              <a:rPr lang="en-US" sz="2000" b="1" dirty="0"/>
              <a:t> </a:t>
            </a:r>
            <a:r>
              <a:rPr lang="en-US" sz="2000" b="1" dirty="0" err="1"/>
              <a:t>itoat</a:t>
            </a:r>
            <a:r>
              <a:rPr lang="en-US" sz="2000" b="1" dirty="0"/>
              <a:t> </a:t>
            </a:r>
            <a:r>
              <a:rPr lang="en-US" sz="2000" b="1" dirty="0" err="1"/>
              <a:t>qiladigan</a:t>
            </a:r>
            <a:r>
              <a:rPr lang="en-US" sz="2000" b="1" dirty="0"/>
              <a:t> </a:t>
            </a:r>
            <a:r>
              <a:rPr lang="en-US" sz="2000" b="1" dirty="0" err="1"/>
              <a:t>shaxslarga</a:t>
            </a:r>
            <a:r>
              <a:rPr lang="en-US" sz="2000" b="1" dirty="0"/>
              <a:t> </a:t>
            </a:r>
            <a:r>
              <a:rPr lang="en-US" sz="2000" b="1" dirty="0" err="1"/>
              <a:t>cho’chqa</a:t>
            </a:r>
            <a:r>
              <a:rPr lang="en-US" sz="2000" b="1" dirty="0"/>
              <a:t> </a:t>
            </a:r>
            <a:r>
              <a:rPr lang="en-US" sz="2000" b="1" dirty="0" err="1"/>
              <a:t>go’shtini</a:t>
            </a:r>
            <a:r>
              <a:rPr lang="en-US" sz="2000" b="1" dirty="0"/>
              <a:t> </a:t>
            </a:r>
            <a:r>
              <a:rPr lang="en-US" sz="2000" b="1" dirty="0" err="1"/>
              <a:t>va</a:t>
            </a:r>
            <a:r>
              <a:rPr lang="en-US" sz="2000" b="1" dirty="0"/>
              <a:t> </a:t>
            </a:r>
            <a:r>
              <a:rPr lang="en-US" sz="2000" b="1" dirty="0" err="1"/>
              <a:t>spirtli</a:t>
            </a:r>
            <a:r>
              <a:rPr lang="en-US" sz="2000" b="1" dirty="0"/>
              <a:t> </a:t>
            </a:r>
            <a:r>
              <a:rPr lang="en-US" sz="2000" b="1" dirty="0" err="1"/>
              <a:t>ichimliklarni</a:t>
            </a:r>
            <a:r>
              <a:rPr lang="en-US" sz="2000" b="1" dirty="0"/>
              <a:t> </a:t>
            </a:r>
            <a:r>
              <a:rPr lang="en-US" sz="2000" b="1" dirty="0" err="1"/>
              <a:t>iste’mol</a:t>
            </a:r>
            <a:r>
              <a:rPr lang="en-US" sz="2000" b="1" dirty="0"/>
              <a:t> </a:t>
            </a:r>
            <a:r>
              <a:rPr lang="en-US" sz="2000" b="1" dirty="0" err="1"/>
              <a:t>qilishni</a:t>
            </a:r>
            <a:r>
              <a:rPr lang="en-US" sz="2000" b="1" dirty="0"/>
              <a:t> </a:t>
            </a:r>
            <a:r>
              <a:rPr lang="en-US" sz="2000" b="1" dirty="0" err="1"/>
              <a:t>taqiqlaydi</a:t>
            </a:r>
            <a:r>
              <a:rPr lang="en-US" sz="2000" b="1" dirty="0"/>
              <a:t> </a:t>
            </a:r>
            <a:r>
              <a:rPr lang="en-US" sz="2000" b="1" dirty="0" err="1"/>
              <a:t>yoki</a:t>
            </a:r>
            <a:r>
              <a:rPr lang="en-US" sz="2000" b="1" dirty="0"/>
              <a:t> </a:t>
            </a:r>
            <a:r>
              <a:rPr lang="en-US" sz="2000" b="1" dirty="0" err="1"/>
              <a:t>Xindiston</a:t>
            </a:r>
            <a:r>
              <a:rPr lang="en-US" sz="2000" b="1" dirty="0"/>
              <a:t> </a:t>
            </a:r>
            <a:r>
              <a:rPr lang="en-US" sz="2000" b="1" dirty="0" err="1"/>
              <a:t>mahalliy</a:t>
            </a:r>
            <a:r>
              <a:rPr lang="en-US" sz="2000" b="1" dirty="0"/>
              <a:t> </a:t>
            </a:r>
            <a:r>
              <a:rPr lang="en-US" sz="2000" b="1" dirty="0" err="1"/>
              <a:t>xalqlari</a:t>
            </a:r>
            <a:r>
              <a:rPr lang="en-US" sz="2000" b="1" dirty="0"/>
              <a:t> </a:t>
            </a:r>
            <a:r>
              <a:rPr lang="en-US" sz="2000" b="1" dirty="0" err="1"/>
              <a:t>uchun</a:t>
            </a:r>
            <a:r>
              <a:rPr lang="en-US" sz="2000" b="1" dirty="0"/>
              <a:t> </a:t>
            </a:r>
            <a:r>
              <a:rPr lang="en-US" sz="2000" b="1" dirty="0" err="1"/>
              <a:t>sigir</a:t>
            </a:r>
            <a:r>
              <a:rPr lang="en-US" sz="2000" b="1" dirty="0"/>
              <a:t> </a:t>
            </a:r>
            <a:r>
              <a:rPr lang="en-US" sz="2000" b="1" dirty="0" err="1"/>
              <a:t>muqaddas</a:t>
            </a:r>
            <a:r>
              <a:rPr lang="en-US" sz="2000" b="1" dirty="0"/>
              <a:t> </a:t>
            </a:r>
            <a:r>
              <a:rPr lang="en-US" sz="2000" b="1" dirty="0" err="1"/>
              <a:t>hisoblanadi</a:t>
            </a:r>
            <a:r>
              <a:rPr lang="en-US" sz="2000" b="1" dirty="0"/>
              <a:t> </a:t>
            </a:r>
            <a:r>
              <a:rPr lang="en-US" sz="2000" b="1" dirty="0" err="1"/>
              <a:t>va</a:t>
            </a:r>
            <a:r>
              <a:rPr lang="en-US" sz="2000" b="1" dirty="0"/>
              <a:t> </a:t>
            </a:r>
            <a:r>
              <a:rPr lang="en-US" sz="2000" b="1" dirty="0" err="1"/>
              <a:t>shu</a:t>
            </a:r>
            <a:r>
              <a:rPr lang="en-US" sz="2000" b="1" dirty="0"/>
              <a:t> </a:t>
            </a:r>
            <a:r>
              <a:rPr lang="en-US" sz="2000" b="1" dirty="0" err="1"/>
              <a:t>sababli</a:t>
            </a:r>
            <a:r>
              <a:rPr lang="en-US" sz="2000" b="1" dirty="0"/>
              <a:t> ham </a:t>
            </a:r>
            <a:r>
              <a:rPr lang="en-US" sz="2000" b="1" dirty="0" err="1"/>
              <a:t>ular</a:t>
            </a:r>
            <a:r>
              <a:rPr lang="en-US" sz="2000" b="1" dirty="0"/>
              <a:t> </a:t>
            </a:r>
            <a:r>
              <a:rPr lang="en-US" sz="2000" b="1" dirty="0" err="1"/>
              <a:t>mol</a:t>
            </a:r>
            <a:r>
              <a:rPr lang="en-US" sz="2000" b="1" dirty="0"/>
              <a:t> </a:t>
            </a:r>
            <a:r>
              <a:rPr lang="en-US" sz="2000" b="1" dirty="0" err="1"/>
              <a:t>go’shtini</a:t>
            </a:r>
            <a:r>
              <a:rPr lang="en-US" sz="2000" b="1" dirty="0"/>
              <a:t>, </a:t>
            </a:r>
            <a:r>
              <a:rPr lang="en-US" sz="2000" b="1" dirty="0" err="1"/>
              <a:t>ruslar</a:t>
            </a:r>
            <a:r>
              <a:rPr lang="en-US" sz="2000" b="1" dirty="0"/>
              <a:t> </a:t>
            </a:r>
            <a:r>
              <a:rPr lang="en-US" sz="2000" b="1" dirty="0" err="1"/>
              <a:t>esa</a:t>
            </a:r>
            <a:r>
              <a:rPr lang="en-US" sz="2000" b="1" dirty="0"/>
              <a:t> </a:t>
            </a:r>
            <a:r>
              <a:rPr lang="en-US" sz="2000" b="1" dirty="0" err="1"/>
              <a:t>ot</a:t>
            </a:r>
            <a:r>
              <a:rPr lang="en-US" sz="2000" b="1" dirty="0"/>
              <a:t> </a:t>
            </a:r>
            <a:r>
              <a:rPr lang="en-US" sz="2000" b="1" dirty="0" err="1"/>
              <a:t>go’shtini</a:t>
            </a:r>
            <a:r>
              <a:rPr lang="en-US" sz="2000" b="1" dirty="0"/>
              <a:t>  </a:t>
            </a:r>
            <a:r>
              <a:rPr lang="en-US" sz="2000" b="1" dirty="0" err="1"/>
              <a:t>iste’mol</a:t>
            </a:r>
            <a:r>
              <a:rPr lang="en-US" sz="2000" b="1" dirty="0"/>
              <a:t> </a:t>
            </a:r>
            <a:r>
              <a:rPr lang="en-US" sz="2000" b="1" dirty="0" err="1"/>
              <a:t>qilishmaydi</a:t>
            </a:r>
            <a:r>
              <a:rPr lang="en-US" sz="2000" b="1" dirty="0"/>
              <a:t>. </a:t>
            </a:r>
            <a:r>
              <a:rPr lang="en-US" sz="2000" b="1" dirty="0" err="1"/>
              <a:t>Bundan</a:t>
            </a:r>
            <a:r>
              <a:rPr lang="en-US" sz="2000" b="1" dirty="0"/>
              <a:t> </a:t>
            </a:r>
            <a:r>
              <a:rPr lang="en-US" sz="2000" b="1" dirty="0" err="1"/>
              <a:t>tashqari</a:t>
            </a:r>
            <a:r>
              <a:rPr lang="en-US" sz="2000" b="1" dirty="0"/>
              <a:t> </a:t>
            </a:r>
            <a:r>
              <a:rPr lang="en-US" sz="2000" b="1" dirty="0" err="1"/>
              <a:t>ba’zi</a:t>
            </a:r>
            <a:r>
              <a:rPr lang="en-US" sz="2000" b="1" dirty="0"/>
              <a:t> </a:t>
            </a:r>
            <a:r>
              <a:rPr lang="en-US" sz="2000" b="1" dirty="0" err="1"/>
              <a:t>bir</a:t>
            </a:r>
            <a:r>
              <a:rPr lang="en-US" sz="2000" b="1" dirty="0"/>
              <a:t> </a:t>
            </a:r>
            <a:r>
              <a:rPr lang="en-US" sz="2000" b="1" dirty="0" err="1"/>
              <a:t>xalqlar</a:t>
            </a:r>
            <a:r>
              <a:rPr lang="en-US" sz="2000" b="1" dirty="0"/>
              <a:t> </a:t>
            </a:r>
            <a:r>
              <a:rPr lang="en-US" sz="2000" b="1" dirty="0" err="1"/>
              <a:t>va</a:t>
            </a:r>
            <a:r>
              <a:rPr lang="en-US" sz="2000" b="1" dirty="0"/>
              <a:t> </a:t>
            </a:r>
            <a:r>
              <a:rPr lang="en-US" sz="2000" b="1" dirty="0" err="1"/>
              <a:t>ularning</a:t>
            </a:r>
            <a:r>
              <a:rPr lang="en-US" sz="2000" b="1" dirty="0"/>
              <a:t> </a:t>
            </a:r>
            <a:r>
              <a:rPr lang="en-US" sz="2000" b="1" dirty="0" err="1"/>
              <a:t>guruhlari</a:t>
            </a:r>
            <a:r>
              <a:rPr lang="en-US" sz="2000" b="1" dirty="0"/>
              <a:t>  </a:t>
            </a:r>
            <a:r>
              <a:rPr lang="en-US" sz="2000" b="1" dirty="0" err="1"/>
              <a:t>jonivorlarni</a:t>
            </a:r>
            <a:r>
              <a:rPr lang="en-US" sz="2000" b="1" dirty="0"/>
              <a:t> </a:t>
            </a:r>
            <a:r>
              <a:rPr lang="en-US" sz="2000" b="1" dirty="0" err="1"/>
              <a:t>xuddi</a:t>
            </a:r>
            <a:r>
              <a:rPr lang="en-US" sz="2000" b="1" dirty="0"/>
              <a:t> </a:t>
            </a:r>
            <a:r>
              <a:rPr lang="en-US" sz="2000" b="1" dirty="0" err="1"/>
              <a:t>o’zlariga</a:t>
            </a:r>
            <a:r>
              <a:rPr lang="en-US" sz="2000" b="1" dirty="0"/>
              <a:t> </a:t>
            </a:r>
            <a:r>
              <a:rPr lang="en-US" sz="2000" b="1" dirty="0" err="1"/>
              <a:t>o’xshash</a:t>
            </a:r>
            <a:r>
              <a:rPr lang="en-US" sz="2000" b="1" dirty="0"/>
              <a:t> </a:t>
            </a:r>
            <a:r>
              <a:rPr lang="en-US" sz="2000" b="1" dirty="0" err="1"/>
              <a:t>tirik</a:t>
            </a:r>
            <a:r>
              <a:rPr lang="en-US" sz="2000" b="1" dirty="0"/>
              <a:t> </a:t>
            </a:r>
            <a:r>
              <a:rPr lang="en-US" sz="2000" b="1" dirty="0" err="1"/>
              <a:t>jon</a:t>
            </a:r>
            <a:r>
              <a:rPr lang="en-US" sz="2000" b="1" dirty="0"/>
              <a:t> deb </a:t>
            </a:r>
            <a:r>
              <a:rPr lang="en-US" sz="2000" b="1" dirty="0" err="1"/>
              <a:t>tasavvur</a:t>
            </a:r>
            <a:r>
              <a:rPr lang="en-US" sz="2000" b="1" dirty="0"/>
              <a:t> </a:t>
            </a:r>
            <a:r>
              <a:rPr lang="en-US" sz="2000" b="1" dirty="0" err="1"/>
              <a:t>qilishadi</a:t>
            </a:r>
            <a:r>
              <a:rPr lang="en-US" sz="2000" b="1" dirty="0"/>
              <a:t> </a:t>
            </a:r>
            <a:r>
              <a:rPr lang="en-US" sz="2000" b="1" dirty="0" err="1"/>
              <a:t>va</a:t>
            </a:r>
            <a:r>
              <a:rPr lang="en-US" sz="2000" b="1" dirty="0"/>
              <a:t> </a:t>
            </a:r>
            <a:r>
              <a:rPr lang="en-US" sz="2000" b="1" dirty="0" err="1"/>
              <a:t>ba’zilar</a:t>
            </a:r>
            <a:r>
              <a:rPr lang="en-US" sz="2000" b="1" dirty="0"/>
              <a:t> </a:t>
            </a:r>
            <a:r>
              <a:rPr lang="en-US" sz="2000" b="1" dirty="0" err="1"/>
              <a:t>ularning</a:t>
            </a:r>
            <a:r>
              <a:rPr lang="en-US" sz="2000" b="1" dirty="0"/>
              <a:t> </a:t>
            </a:r>
            <a:r>
              <a:rPr lang="en-US" sz="2000" b="1" dirty="0" err="1"/>
              <a:t>go’shtini</a:t>
            </a:r>
            <a:r>
              <a:rPr lang="en-US" sz="2000" b="1" dirty="0"/>
              <a:t>, </a:t>
            </a:r>
            <a:r>
              <a:rPr lang="en-US" sz="2000" b="1" dirty="0" err="1"/>
              <a:t>ba’zilari</a:t>
            </a:r>
            <a:r>
              <a:rPr lang="en-US" sz="2000" b="1" dirty="0"/>
              <a:t> </a:t>
            </a:r>
            <a:r>
              <a:rPr lang="en-US" sz="2000" b="1" dirty="0" err="1"/>
              <a:t>esa</a:t>
            </a:r>
            <a:r>
              <a:rPr lang="en-US" sz="2000" b="1" dirty="0"/>
              <a:t> </a:t>
            </a:r>
            <a:r>
              <a:rPr lang="en-US" sz="2000" b="1" dirty="0" err="1"/>
              <a:t>sutini</a:t>
            </a:r>
            <a:r>
              <a:rPr lang="en-US" sz="2000" b="1" dirty="0"/>
              <a:t> </a:t>
            </a:r>
            <a:r>
              <a:rPr lang="en-US" sz="2000" b="1" dirty="0" err="1"/>
              <a:t>va</a:t>
            </a:r>
            <a:r>
              <a:rPr lang="en-US" sz="2000" b="1" dirty="0"/>
              <a:t> </a:t>
            </a:r>
            <a:r>
              <a:rPr lang="en-US" sz="2000" b="1" dirty="0" err="1"/>
              <a:t>tuxumini</a:t>
            </a:r>
            <a:r>
              <a:rPr lang="en-US" sz="2000" b="1" dirty="0"/>
              <a:t> </a:t>
            </a:r>
            <a:r>
              <a:rPr lang="en-US" sz="2000" b="1" dirty="0" err="1"/>
              <a:t>iste’mol</a:t>
            </a:r>
            <a:r>
              <a:rPr lang="en-US" sz="2000" b="1" dirty="0"/>
              <a:t> </a:t>
            </a:r>
            <a:r>
              <a:rPr lang="en-US" sz="2000" b="1" dirty="0" err="1"/>
              <a:t>qilishmaydi</a:t>
            </a:r>
            <a:r>
              <a:rPr lang="en-US" sz="2000" b="1" dirty="0"/>
              <a:t>. </a:t>
            </a:r>
            <a:r>
              <a:rPr lang="en-US" sz="2000" b="1" dirty="0" err="1"/>
              <a:t>Ular</a:t>
            </a:r>
            <a:r>
              <a:rPr lang="en-US" sz="2000" b="1" dirty="0"/>
              <a:t> </a:t>
            </a:r>
            <a:r>
              <a:rPr lang="en-US" sz="2000" b="1" dirty="0" err="1"/>
              <a:t>taom</a:t>
            </a:r>
            <a:r>
              <a:rPr lang="en-US" sz="2000" b="1" dirty="0"/>
              <a:t> </a:t>
            </a:r>
            <a:r>
              <a:rPr lang="en-US" sz="2000" b="1" dirty="0" err="1"/>
              <a:t>sifatida</a:t>
            </a:r>
            <a:r>
              <a:rPr lang="en-US" sz="2000" b="1" dirty="0"/>
              <a:t> </a:t>
            </a:r>
            <a:r>
              <a:rPr lang="en-US" sz="2000" b="1" dirty="0" err="1"/>
              <a:t>faqat</a:t>
            </a:r>
            <a:r>
              <a:rPr lang="en-US" sz="2000" b="1" dirty="0"/>
              <a:t> </a:t>
            </a:r>
            <a:r>
              <a:rPr lang="en-US" sz="2000" b="1" dirty="0" err="1"/>
              <a:t>o’simlik</a:t>
            </a:r>
            <a:r>
              <a:rPr lang="en-US" sz="2000" b="1" dirty="0"/>
              <a:t> </a:t>
            </a:r>
            <a:r>
              <a:rPr lang="en-US" sz="2000" b="1" dirty="0" err="1"/>
              <a:t>mahsulotlaridan</a:t>
            </a:r>
            <a:r>
              <a:rPr lang="en-US" sz="2000" b="1" dirty="0"/>
              <a:t> </a:t>
            </a:r>
            <a:r>
              <a:rPr lang="en-US" sz="2000" b="1" dirty="0" err="1"/>
              <a:t>foydalanishadi</a:t>
            </a:r>
            <a:r>
              <a:rPr lang="en-US" sz="2000" b="1" dirty="0"/>
              <a:t>. </a:t>
            </a:r>
            <a:r>
              <a:rPr lang="en-US" sz="2000" b="1" dirty="0" err="1"/>
              <a:t>Albatta</a:t>
            </a:r>
            <a:r>
              <a:rPr lang="en-US" sz="2000" b="1" dirty="0"/>
              <a:t>, </a:t>
            </a:r>
            <a:r>
              <a:rPr lang="en-US" sz="2000" b="1" dirty="0" err="1"/>
              <a:t>ular</a:t>
            </a:r>
            <a:r>
              <a:rPr lang="en-US" sz="2000" b="1" dirty="0"/>
              <a:t> </a:t>
            </a:r>
            <a:r>
              <a:rPr lang="en-US" sz="2000" b="1" dirty="0" err="1"/>
              <a:t>yashaydiga</a:t>
            </a:r>
            <a:r>
              <a:rPr lang="en-US" sz="2000" b="1" dirty="0"/>
              <a:t> </a:t>
            </a:r>
            <a:r>
              <a:rPr lang="en-US" sz="2000" b="1" dirty="0" err="1"/>
              <a:t>mamlakatlar</a:t>
            </a:r>
            <a:r>
              <a:rPr lang="en-US" sz="2000" b="1" dirty="0"/>
              <a:t> </a:t>
            </a:r>
            <a:r>
              <a:rPr lang="en-US" sz="2000" b="1" dirty="0" err="1"/>
              <a:t>milliy</a:t>
            </a:r>
            <a:r>
              <a:rPr lang="en-US" sz="2000" b="1" dirty="0"/>
              <a:t> </a:t>
            </a:r>
            <a:r>
              <a:rPr lang="en-US" sz="2000" b="1" dirty="0" err="1"/>
              <a:t>taomlari</a:t>
            </a:r>
            <a:r>
              <a:rPr lang="en-US" sz="2000" b="1" dirty="0"/>
              <a:t> </a:t>
            </a:r>
            <a:r>
              <a:rPr lang="en-US" sz="2000" b="1" dirty="0" err="1"/>
              <a:t>assortimentining</a:t>
            </a:r>
            <a:r>
              <a:rPr lang="en-US" sz="2000" b="1" dirty="0"/>
              <a:t> </a:t>
            </a:r>
            <a:r>
              <a:rPr lang="en-US" sz="2000" b="1" dirty="0" err="1"/>
              <a:t>aksariyatini</a:t>
            </a:r>
            <a:r>
              <a:rPr lang="en-US" sz="2000" b="1" dirty="0"/>
              <a:t> </a:t>
            </a:r>
            <a:r>
              <a:rPr lang="en-US" sz="2000" b="1" dirty="0" err="1"/>
              <a:t>sabzavot</a:t>
            </a:r>
            <a:r>
              <a:rPr lang="en-US" sz="2000" b="1" dirty="0"/>
              <a:t>, </a:t>
            </a:r>
            <a:r>
              <a:rPr lang="en-US" sz="2000" b="1" dirty="0" err="1"/>
              <a:t>meva</a:t>
            </a:r>
            <a:r>
              <a:rPr lang="en-US" sz="2000" b="1" dirty="0"/>
              <a:t> </a:t>
            </a:r>
            <a:r>
              <a:rPr lang="en-US" sz="2000" b="1" dirty="0" err="1"/>
              <a:t>va</a:t>
            </a:r>
            <a:r>
              <a:rPr lang="en-US" sz="2000" b="1" dirty="0"/>
              <a:t> </a:t>
            </a:r>
            <a:r>
              <a:rPr lang="en-US" sz="2000" b="1" dirty="0" err="1"/>
              <a:t>boshqa</a:t>
            </a:r>
            <a:r>
              <a:rPr lang="en-US" sz="2000" b="1" dirty="0"/>
              <a:t> </a:t>
            </a:r>
            <a:r>
              <a:rPr lang="en-US" sz="2000" b="1" dirty="0" err="1"/>
              <a:t>o’simlik</a:t>
            </a:r>
            <a:r>
              <a:rPr lang="en-US" sz="2000" b="1" dirty="0"/>
              <a:t> </a:t>
            </a:r>
            <a:r>
              <a:rPr lang="en-US" sz="2000" b="1" dirty="0" err="1"/>
              <a:t>mahsulotlaridan</a:t>
            </a:r>
            <a:r>
              <a:rPr lang="en-US" sz="2000" b="1" dirty="0"/>
              <a:t> </a:t>
            </a:r>
            <a:r>
              <a:rPr lang="en-US" sz="2000" b="1" dirty="0" err="1"/>
              <a:t>tayyorlangan</a:t>
            </a:r>
            <a:r>
              <a:rPr lang="en-US" sz="2000" b="1" dirty="0"/>
              <a:t> </a:t>
            </a:r>
            <a:r>
              <a:rPr lang="en-US" sz="2000" b="1" dirty="0" err="1"/>
              <a:t>taomlar</a:t>
            </a:r>
            <a:r>
              <a:rPr lang="en-US" sz="2000" b="1" dirty="0"/>
              <a:t> </a:t>
            </a:r>
            <a:r>
              <a:rPr lang="en-US" sz="2000" b="1" dirty="0" err="1"/>
              <a:t>tashkil</a:t>
            </a:r>
            <a:r>
              <a:rPr lang="en-US" sz="2000" b="1" dirty="0"/>
              <a:t> </a:t>
            </a:r>
            <a:r>
              <a:rPr lang="en-US" sz="2000" b="1" dirty="0" err="1"/>
              <a:t>qiladi</a:t>
            </a:r>
            <a:r>
              <a:rPr lang="en-US" sz="2000" b="1" dirty="0"/>
              <a:t>. </a:t>
            </a:r>
            <a:r>
              <a:rPr lang="ru-RU" sz="2000" b="1" dirty="0" smtClean="0"/>
              <a:t> </a:t>
            </a:r>
            <a:endParaRPr lang="ru-RU" sz="2000" dirty="0"/>
          </a:p>
        </p:txBody>
      </p:sp>
    </p:spTree>
    <p:extLst>
      <p:ext uri="{BB962C8B-B14F-4D97-AF65-F5344CB8AC3E}">
        <p14:creationId xmlns:p14="http://schemas.microsoft.com/office/powerpoint/2010/main" val="330356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700CCB-20BA-4760-AB9F-AC3B63ED32E0}">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infopath/2007/PartnerControls"/>
    <ds:schemaRef ds:uri="40262f94-9f35-4ac3-9a90-690165a166b7"/>
    <ds:schemaRef ds:uri="a4f35948-e619-41b3-aa29-22878b09cfd2"/>
    <ds:schemaRef ds:uri="http://www.w3.org/XML/1998/namespace"/>
    <ds:schemaRef ds:uri="http://purl.org/dc/terms/"/>
  </ds:schemaRefs>
</ds:datastoreItem>
</file>

<file path=customXml/itemProps2.xml><?xml version="1.0" encoding="utf-8"?>
<ds:datastoreItem xmlns:ds="http://schemas.openxmlformats.org/officeDocument/2006/customXml" ds:itemID="{308942AA-0721-4324-BC2C-A3CB43F24E71}">
  <ds:schemaRefs>
    <ds:schemaRef ds:uri="http://schemas.microsoft.com/sharepoint/v3/contenttype/forms"/>
  </ds:schemaRefs>
</ds:datastoreItem>
</file>

<file path=customXml/itemProps3.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277</TotalTime>
  <Words>644</Words>
  <Application>Microsoft Office PowerPoint</Application>
  <PresentationFormat>Произвольный</PresentationFormat>
  <Paragraphs>17</Paragraphs>
  <Slides>10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Аспект</vt:lpstr>
      <vt:lpstr>     “Oshpaz kasbining  ahamiyati”</vt:lpstr>
      <vt:lpstr>Асосий терминлар</vt:lpstr>
      <vt:lpstr>Презентация PowerPoint</vt:lpstr>
      <vt:lpstr>Презентация PowerPoint</vt:lpstr>
      <vt:lpstr>Презентация PowerPoint</vt:lpstr>
      <vt:lpstr>“Oshpaz kasbining ahamiyati” </vt:lpstr>
      <vt:lpstr>Taomlar tayyorlashda ishlatiladigan oziq-ovqat mahsulotlarining turlari, ya’ni assortimenti, ushbu mamlakatning geografik joylanishiga, iqlim va iqtisodiy sharoitlariga bog’liq. Masalan, dengiz va okeanlar bilan chegaralangan hamda baliqchilik xo’jaligi tarmoqlari rivojlangan mamlakatlar xalqlarining milliy pazandaligida baliqlardan, faqat chorvachiligi rivojlangan mamlakatlarda go’sht va sutdan, asosiy faoliyati o’rmonchilik bilan bog’liq mamlakatlarda  o’rmon va tabiat in’om etadigan boshqa mahsulotlardan, agrotexnikasi rivojlangan mamlakatlarda esa sabzavot, meva va poliz mahsulotlaridan tayyorlanadigan taomlar assortimentining ulushi katta bo’ladi. </vt:lpstr>
      <vt:lpstr>Bundan tashqari mamlakatlarning geografik joylanishi va iqlim sharoiti taomlar tayyorlashda ishlatiladigan ziravorlar turiga ham katta ta’sir ko’rsatadi. Masalan, adabiyotlardagi ma’lumotlarga qaraganda, Janubiy Amerika, Markaziy Osiyo va shunga o’xshagan issiq iqlim sharoitli mintaqalarda joylashgan mamlakatlarning xalqlari taomlar tayyorlashda o’tkir hidli va ta’mli ziravorlardan ko’p foydalanishsa, salqin va sovuq iqlim sharoitli Shimol mamlakatlari xalqlari esa ta’mi va hidi o’tkir bo’lmagan taomlarni yoqtiradi.</vt:lpstr>
      <vt:lpstr>Yuqorida ko’rsatilganlardan tashqari taom sifatida iste’mol qilinadigan oziq-ovqat mahsulotlari assortimentiga xalqlarning urf-odatlari, har xil diniy va boshqa taqiqlar hamda odamlarning jonivorlarga nisbatan munosabatlari ham katta ta’sir ko’rsatadi. Masalan, islom dini unga itoat qiladigan shaxslarga cho’chqa go’shtini va spirtli ichimliklarni iste’mol qilishni taqiqlaydi yoki Xindiston mahalliy xalqlari uchun sigir muqaddas hisoblanadi va shu sababli ham ular mol go’shtini, ruslar esa ot go’shtini  iste’mol qilishmaydi. Bundan tashqari ba’zi bir xalqlar va ularning guruhlari  jonivorlarni xuddi o’zlariga o’xshash tirik jon deb tasavvur qilishadi va ba’zilar ularning go’shtini, ba’zilari esa sutini va tuxumini iste’mol qilishmaydi. Ular taom sifatida faqat o’simlik mahsulotlaridan foydalanishadi. Albatta, ular yashaydiga mamlakatlar milliy taomlari assortimentining aksariyatini sabzavot, meva va boshqa o’simlik mahsulotlaridan tayyorlangan taomlar tashkil qiladi.  </vt:lpstr>
      <vt:lpstr>Патока – охиригача ишлов берилмаган крахмал тури бўлиб, глюкоза, мальтоза ва декстринларнинг аралашмасидан иборат. Бу маҳсулот ширин, рангсиз ёки сарғиш, суюқ ҳолдаги сиропдир.  Крахмал ва крахмал маҳсулотларининг сифати уларнинг ранги, кўри- ниши, намлилик даражаси, бегона аралашмалардан холи бўлиши каби хусу- сиятлар билан белгиланади. Крахмал ва крахмал маҳсулотлари матоли, қо- ғозли, полиэтиленли ўрамларга қадоқланади. Қадоқланган крахмал ва крах- мал маҳсулотларини маркировкалашда қоғоз этикетка ва ёрлиқлардан фойда- ланилади. Уларда қуйидаги маълумотлар келтирилиши лозим:  Ишлаб чиқарувчининг номи, манзили ва товар белгиси;  Маҳсулотнинг номи;  Нави, нетто оғирлиги;  Ишлаб чиқарилган вақти;  Стандарт белгиси;  Сертификатланганлиги тўғрисида маълумот. Крахмал ва крахмал маҳсулотлари тоза, яхши шамоллатиладиган, ом- бор зараркунандаларидан холи омборларда ҳаво ҳарорати 10ºС, нисбий нам- лик 75% дан ошмаган шароитларда сақланади. Крахмал ва крахмал маҳсулот- ларининг сақланиш муддати картошка ва маккажўхори крахмали учун 2 йил- ни, буғдой крахмали учун 1 йилни ташкил этади. Крахмалнинг барча турлари ЎзР ТИФ ТН га асосан II бўлимнинг 11-гу- руҳида 1108 товар позициясида, крахмал маҳсулотлари эса IV бўлимнинг 19- гуруҳида 1903 товар позициясида таснифланади.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Макет заголовка</dc:title>
  <dc:creator>Khakimov</dc:creator>
  <cp:lastModifiedBy>Aziz</cp:lastModifiedBy>
  <cp:revision>38</cp:revision>
  <dcterms:created xsi:type="dcterms:W3CDTF">2019-03-09T13:05:34Z</dcterms:created>
  <dcterms:modified xsi:type="dcterms:W3CDTF">2021-12-15T06:38:52Z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