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7" r:id="rId2"/>
    <p:sldId id="257" r:id="rId3"/>
    <p:sldId id="290" r:id="rId4"/>
    <p:sldId id="291" r:id="rId5"/>
    <p:sldId id="292" r:id="rId6"/>
    <p:sldId id="293" r:id="rId7"/>
    <p:sldId id="294" r:id="rId8"/>
    <p:sldId id="296" r:id="rId9"/>
    <p:sldId id="298" r:id="rId10"/>
    <p:sldId id="295" r:id="rId1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7379B0C-4E37-41E5-8194-1E0D7E2CD3C1}">
          <p14:sldIdLst>
            <p14:sldId id="297"/>
            <p14:sldId id="257"/>
            <p14:sldId id="290"/>
            <p14:sldId id="291"/>
            <p14:sldId id="292"/>
            <p14:sldId id="293"/>
            <p14:sldId id="294"/>
            <p14:sldId id="296"/>
            <p14:sldId id="298"/>
            <p14:sldId id="295"/>
          </p14:sldIdLst>
        </p14:section>
        <p14:section name="Раздел без заголовка" id="{0A0F3C64-8D8D-4665-9E56-8BC47AB363F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529" autoAdjust="0"/>
  </p:normalViewPr>
  <p:slideViewPr>
    <p:cSldViewPr snapToGrid="0">
      <p:cViewPr varScale="1">
        <p:scale>
          <a:sx n="74" d="100"/>
          <a:sy n="74" d="100"/>
        </p:scale>
        <p:origin x="-54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5" d="100"/>
          <a:sy n="85" d="100"/>
        </p:scale>
        <p:origin x="30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BD5BFF2-36B0-40CE-983F-64CA5BF905E6}" type="datetime1">
              <a:rPr lang="ru-RU" smtClean="0"/>
              <a:t>18.12.2021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ru-RU" smtClean="0"/>
              <a:t>‹#›</a:t>
            </a:fld>
            <a:endParaRPr lang="ru-RU"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B74801A-CACC-46E2-B8AA-437C9E8A750C}" type="datetime1">
              <a:rPr lang="ru-RU" smtClean="0"/>
              <a:t>18.12.2021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Щелкните, чтобы изменить стили текста образца слайда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ru-RU" smtClean="0"/>
              <a:t>‹#›</a:t>
            </a:fld>
            <a:endParaRPr lang="ru-RU"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sz="1200" i="1" dirty="0" smtClean="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p>
          <a:p>
            <a:pPr rtl="0"/>
            <a:endParaRPr lang="ru-RU" dirty="0"/>
          </a:p>
        </p:txBody>
      </p:sp>
      <p:sp>
        <p:nvSpPr>
          <p:cNvPr id="4" name="Номер слайда 3"/>
          <p:cNvSpPr>
            <a:spLocks noGrp="1"/>
          </p:cNvSpPr>
          <p:nvPr>
            <p:ph type="sldNum" sz="quarter" idx="10"/>
          </p:nvPr>
        </p:nvSpPr>
        <p:spPr/>
        <p:txBody>
          <a:bodyPr rtlCol="0"/>
          <a:lstStyle/>
          <a:p>
            <a:pPr rtl="0"/>
            <a:fld id="{1B9A179D-2D27-49E2-B022-8EDDA2EFE682}" type="slidenum">
              <a:rPr lang="ru-RU" smtClean="0"/>
              <a:t>2</a:t>
            </a:fld>
            <a:endParaRPr lang="ru-RU" dirty="0"/>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олилиния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noAutofit/>
          </a:bodyPr>
          <a:lstStyle/>
          <a:p>
            <a:pPr rtl="0"/>
            <a:endParaRPr lang="ru-RU" sz="1800" dirty="0"/>
          </a:p>
        </p:txBody>
      </p:sp>
      <p:sp>
        <p:nvSpPr>
          <p:cNvPr id="7" name="Полилиния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8" name="Полилиния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2" name="Заголовок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55134"/>
            <a:ext cx="9601200" cy="1036850"/>
          </a:xfrm>
        </p:spPr>
        <p:txBody>
          <a:bodyPr rtlCol="0" anchor="b"/>
          <a:lstStyle>
            <a:lvl1pPr>
              <a:defRPr sz="3200"/>
            </a:lvl1pPr>
          </a:lstStyle>
          <a:p>
            <a:pPr rtl="0"/>
            <a:r>
              <a:rPr lang="ru-RU" smtClean="0"/>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5" name="Дата 4"/>
          <p:cNvSpPr>
            <a:spLocks noGrp="1"/>
          </p:cNvSpPr>
          <p:nvPr>
            <p:ph type="dt" sz="half" idx="10"/>
          </p:nvPr>
        </p:nvSpPr>
        <p:spPr/>
        <p:txBody>
          <a:bodyPr rtlCol="0"/>
          <a:lstStyle/>
          <a:p>
            <a:pPr rtl="0"/>
            <a:fld id="{140575E8-20DE-4252-9577-F47C50C1B37A}" type="datetime1">
              <a:rPr lang="ru-RU" smtClean="0"/>
              <a:t>18.12.2021</a:t>
            </a:fld>
            <a:endParaRPr lang="ru-RU" dirty="0"/>
          </a:p>
        </p:txBody>
      </p:sp>
      <p:sp>
        <p:nvSpPr>
          <p:cNvPr id="7" name="Номер слайда 6"/>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Два рисунка с подписями">
    <p:spTree>
      <p:nvGrpSpPr>
        <p:cNvPr id="1" name=""/>
        <p:cNvGrpSpPr/>
        <p:nvPr/>
      </p:nvGrpSpPr>
      <p:grpSpPr>
        <a:xfrm>
          <a:off x="0" y="0"/>
          <a:ext cx="0" cy="0"/>
          <a:chOff x="0" y="0"/>
          <a:chExt cx="0" cy="0"/>
        </a:xfrm>
      </p:grpSpPr>
      <p:sp>
        <p:nvSpPr>
          <p:cNvPr id="9" name="Прямоугольник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 name="Прямоугольник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12" name="Прямоугольник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dirty="0"/>
          </a:p>
        </p:txBody>
      </p:sp>
      <p:sp>
        <p:nvSpPr>
          <p:cNvPr id="2" name="Заголовок 1"/>
          <p:cNvSpPr>
            <a:spLocks noGrp="1"/>
          </p:cNvSpPr>
          <p:nvPr>
            <p:ph type="title"/>
          </p:nvPr>
        </p:nvSpPr>
        <p:spPr>
          <a:xfrm>
            <a:off x="1295400" y="255134"/>
            <a:ext cx="9601200" cy="1036850"/>
          </a:xfrm>
        </p:spPr>
        <p:txBody>
          <a:bodyPr rtlCol="0" anchor="b"/>
          <a:lstStyle>
            <a:lvl1pPr>
              <a:defRPr sz="3200"/>
            </a:lvl1pPr>
          </a:lstStyle>
          <a:p>
            <a:pPr rtl="0"/>
            <a:r>
              <a:rPr lang="ru-RU" smtClean="0"/>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8"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sp>
        <p:nvSpPr>
          <p:cNvPr id="13" name="Текст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5" name="Дата 4"/>
          <p:cNvSpPr>
            <a:spLocks noGrp="1"/>
          </p:cNvSpPr>
          <p:nvPr>
            <p:ph type="dt" sz="half" idx="10"/>
          </p:nvPr>
        </p:nvSpPr>
        <p:spPr/>
        <p:txBody>
          <a:bodyPr rtlCol="0"/>
          <a:lstStyle/>
          <a:p>
            <a:pPr rtl="0"/>
            <a:fld id="{4CBB2D27-AFF1-4B8F-B8A4-E700F781D02D}" type="datetime1">
              <a:rPr lang="ru-RU" smtClean="0"/>
              <a:t>18.12.2021</a:t>
            </a:fld>
            <a:endParaRPr lang="ru-RU" dirty="0"/>
          </a:p>
        </p:txBody>
      </p:sp>
      <p:sp>
        <p:nvSpPr>
          <p:cNvPr id="7" name="Номер слайда 6"/>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4" name="Дата 3"/>
          <p:cNvSpPr>
            <a:spLocks noGrp="1"/>
          </p:cNvSpPr>
          <p:nvPr>
            <p:ph type="dt" sz="half" idx="10"/>
          </p:nvPr>
        </p:nvSpPr>
        <p:spPr/>
        <p:txBody>
          <a:bodyPr rtlCol="0"/>
          <a:lstStyle/>
          <a:p>
            <a:pPr rtl="0"/>
            <a:fld id="{6C80CA05-2CA9-48C2-A2A2-F70EC9B7976F}" type="datetime1">
              <a:rPr lang="ru-RU" smtClean="0"/>
              <a:t>18.12.2021</a:t>
            </a:fld>
            <a:endParaRPr lang="ru-RU" dirty="0"/>
          </a:p>
        </p:txBody>
      </p:sp>
      <p:sp>
        <p:nvSpPr>
          <p:cNvPr id="6" name="Номер слайда 5"/>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Вертикальный заголовок 1"/>
          <p:cNvSpPr>
            <a:spLocks noGrp="1"/>
          </p:cNvSpPr>
          <p:nvPr>
            <p:ph type="title" orient="vert"/>
          </p:nvPr>
        </p:nvSpPr>
        <p:spPr>
          <a:xfrm>
            <a:off x="9871318" y="685800"/>
            <a:ext cx="1033272" cy="5486400"/>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295400" y="685800"/>
            <a:ext cx="7976754" cy="54864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4" name="Дата 3"/>
          <p:cNvSpPr>
            <a:spLocks noGrp="1"/>
          </p:cNvSpPr>
          <p:nvPr>
            <p:ph type="dt" sz="half" idx="10"/>
          </p:nvPr>
        </p:nvSpPr>
        <p:spPr/>
        <p:txBody>
          <a:bodyPr rtlCol="0"/>
          <a:lstStyle/>
          <a:p>
            <a:pPr rtl="0"/>
            <a:fld id="{B4A58D3D-3011-410D-B5E8-9AA1758E7836}" type="datetime1">
              <a:rPr lang="ru-RU" smtClean="0"/>
              <a:t>18.12.2021</a:t>
            </a:fld>
            <a:endParaRPr lang="ru-RU" dirty="0"/>
          </a:p>
        </p:txBody>
      </p:sp>
      <p:sp>
        <p:nvSpPr>
          <p:cNvPr id="6" name="Номер слайда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ru-RU" smtClean="0"/>
              <a:pPr/>
              <a:t>‹#›</a:t>
            </a:fld>
            <a:endParaRPr lang="ru-RU"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4" name="Дата 3"/>
          <p:cNvSpPr>
            <a:spLocks noGrp="1"/>
          </p:cNvSpPr>
          <p:nvPr>
            <p:ph type="dt" sz="half" idx="10"/>
          </p:nvPr>
        </p:nvSpPr>
        <p:spPr/>
        <p:txBody>
          <a:bodyPr rtlCol="0"/>
          <a:lstStyle/>
          <a:p>
            <a:pPr rtl="0"/>
            <a:fld id="{FDCF8B90-C5EE-4840-9D92-1C12066C774B}" type="datetime1">
              <a:rPr lang="ru-RU" smtClean="0"/>
              <a:t>18.12.2021</a:t>
            </a:fld>
            <a:endParaRPr lang="ru-RU" dirty="0"/>
          </a:p>
        </p:txBody>
      </p:sp>
      <p:sp>
        <p:nvSpPr>
          <p:cNvPr id="6" name="Номер слайда 5"/>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sp>
        <p:nvSpPr>
          <p:cNvPr id="10" name="Прямоугольник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sz="1800" dirty="0"/>
          </a:p>
        </p:txBody>
      </p:sp>
      <p:sp>
        <p:nvSpPr>
          <p:cNvPr id="11" name="Полилиния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12" name="Полилиния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2" name="Заголовок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ru-RU" smtClean="0"/>
              <a:t>Образец заголовка</a:t>
            </a:r>
            <a:endParaRPr lang="ru-RU" dirty="0"/>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ru-RU" smtClean="0"/>
              <a:t>Вставка рисунка</a:t>
            </a:r>
            <a:endParaRPr lang="ru-RU" dirty="0"/>
          </a:p>
        </p:txBody>
      </p:sp>
      <p:sp>
        <p:nvSpPr>
          <p:cNvPr id="3" name="Подзаголовок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sz="1800" dirty="0"/>
          </a:p>
        </p:txBody>
      </p:sp>
      <p:sp>
        <p:nvSpPr>
          <p:cNvPr id="8" name="Полилиния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9" name="Полилиния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10" name="Полилиния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ru-RU" sz="1800" dirty="0"/>
          </a:p>
        </p:txBody>
      </p:sp>
      <p:sp>
        <p:nvSpPr>
          <p:cNvPr id="2" name="Заголовок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295400" y="1828800"/>
            <a:ext cx="4572000" cy="4343400"/>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324600" y="1828799"/>
            <a:ext cx="4572000" cy="4343401"/>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5" name="Дата 4"/>
          <p:cNvSpPr>
            <a:spLocks noGrp="1"/>
          </p:cNvSpPr>
          <p:nvPr>
            <p:ph type="dt" sz="half" idx="10"/>
          </p:nvPr>
        </p:nvSpPr>
        <p:spPr/>
        <p:txBody>
          <a:bodyPr rtlCol="0"/>
          <a:lstStyle/>
          <a:p>
            <a:pPr rtl="0"/>
            <a:fld id="{D0B65557-1451-43E1-9AE5-4BF1475D4D1F}" type="datetime1">
              <a:rPr lang="ru-RU" smtClean="0"/>
              <a:t>18.12.2021</a:t>
            </a:fld>
            <a:endParaRPr lang="ru-RU" dirty="0"/>
          </a:p>
        </p:txBody>
      </p:sp>
      <p:sp>
        <p:nvSpPr>
          <p:cNvPr id="7" name="Номер слайда 6"/>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55134"/>
            <a:ext cx="9601200" cy="1036850"/>
          </a:xfrm>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1295400" y="2705100"/>
            <a:ext cx="4572000" cy="3467100"/>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6324600" y="2705100"/>
            <a:ext cx="4572000" cy="3467100"/>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8" name="Нижний колонтитул 7"/>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7" name="Дата 6"/>
          <p:cNvSpPr>
            <a:spLocks noGrp="1"/>
          </p:cNvSpPr>
          <p:nvPr>
            <p:ph type="dt" sz="half" idx="10"/>
          </p:nvPr>
        </p:nvSpPr>
        <p:spPr/>
        <p:txBody>
          <a:bodyPr rtlCol="0"/>
          <a:lstStyle/>
          <a:p>
            <a:pPr rtl="0"/>
            <a:fld id="{62E58E16-40AA-41E4-A4FF-9BEA6A78A973}" type="datetime1">
              <a:rPr lang="ru-RU" smtClean="0"/>
              <a:t>18.12.2021</a:t>
            </a:fld>
            <a:endParaRPr lang="ru-RU" dirty="0"/>
          </a:p>
        </p:txBody>
      </p:sp>
      <p:sp>
        <p:nvSpPr>
          <p:cNvPr id="9" name="Номер слайда 8"/>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4" name="Нижний колонтитул 3"/>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3" name="Дата 2"/>
          <p:cNvSpPr>
            <a:spLocks noGrp="1"/>
          </p:cNvSpPr>
          <p:nvPr>
            <p:ph type="dt" sz="half" idx="10"/>
          </p:nvPr>
        </p:nvSpPr>
        <p:spPr/>
        <p:txBody>
          <a:bodyPr rtlCol="0"/>
          <a:lstStyle/>
          <a:p>
            <a:pPr rtl="0"/>
            <a:fld id="{475D3081-5B82-4D9C-864E-0FF48C8922DF}" type="datetime1">
              <a:rPr lang="ru-RU" smtClean="0"/>
              <a:t>18.12.2021</a:t>
            </a:fld>
            <a:endParaRPr lang="ru-RU" dirty="0"/>
          </a:p>
        </p:txBody>
      </p:sp>
      <p:sp>
        <p:nvSpPr>
          <p:cNvPr id="5" name="Номер слайда 4"/>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2" name="Дата 1"/>
          <p:cNvSpPr>
            <a:spLocks noGrp="1"/>
          </p:cNvSpPr>
          <p:nvPr>
            <p:ph type="dt" sz="half" idx="10"/>
          </p:nvPr>
        </p:nvSpPr>
        <p:spPr/>
        <p:txBody>
          <a:bodyPr rtlCol="0"/>
          <a:lstStyle/>
          <a:p>
            <a:pPr rtl="0"/>
            <a:fld id="{324F1F8F-3FA7-4DE2-BFC3-204A60A31AF6}" type="datetime1">
              <a:rPr lang="ru-RU" smtClean="0"/>
              <a:t>18.12.2021</a:t>
            </a:fld>
            <a:endParaRPr lang="ru-RU" dirty="0"/>
          </a:p>
        </p:txBody>
      </p:sp>
      <p:sp>
        <p:nvSpPr>
          <p:cNvPr id="4" name="Номер слайда 3"/>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5" name="Дата 4"/>
          <p:cNvSpPr>
            <a:spLocks noGrp="1"/>
          </p:cNvSpPr>
          <p:nvPr>
            <p:ph type="dt" sz="half" idx="10"/>
          </p:nvPr>
        </p:nvSpPr>
        <p:spPr/>
        <p:txBody>
          <a:bodyPr rtlCol="0"/>
          <a:lstStyle/>
          <a:p>
            <a:pPr rtl="0"/>
            <a:fld id="{5144496B-DA29-42D1-8823-4C2E233F6E2C}" type="datetime1">
              <a:rPr lang="ru-RU" smtClean="0"/>
              <a:t>18.12.2021</a:t>
            </a:fld>
            <a:endParaRPr lang="ru-RU" dirty="0"/>
          </a:p>
        </p:txBody>
      </p:sp>
      <p:sp>
        <p:nvSpPr>
          <p:cNvPr id="7" name="Номер слайда 6"/>
          <p:cNvSpPr>
            <a:spLocks noGrp="1"/>
          </p:cNvSpPr>
          <p:nvPr>
            <p:ph type="sldNum" sz="quarter" idx="12"/>
          </p:nvPr>
        </p:nvSpPr>
        <p:spPr/>
        <p:txBody>
          <a:bodyPr rtlCol="0"/>
          <a:lstStyle/>
          <a:p>
            <a:pPr rtl="0"/>
            <a:fld id="{A7F8E3F6-DE14-48B2-B2BC-6FABA9630FB8}" type="slidenum">
              <a:rPr lang="ru-RU" smtClean="0"/>
              <a:t>‹#›</a:t>
            </a:fld>
            <a:endParaRPr lang="ru-RU"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ru-RU" dirty="0" smtClean="0"/>
              <a:t>Щелкните, чтобы изменить стили текста образца слайда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Нижний колонтитул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ru-RU" dirty="0" smtClean="0"/>
              <a:t>Добавить нижний колонтитул</a:t>
            </a:r>
            <a:endParaRPr lang="ru-RU" dirty="0"/>
          </a:p>
        </p:txBody>
      </p:sp>
      <p:sp>
        <p:nvSpPr>
          <p:cNvPr id="4" name="Дата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29BD460F-BF29-45B1-9B3A-A20D54FADEC1}" type="datetime1">
              <a:rPr lang="ru-RU" smtClean="0"/>
              <a:t>18.12.2021</a:t>
            </a:fld>
            <a:endParaRPr lang="ru-RU" dirty="0"/>
          </a:p>
        </p:txBody>
      </p:sp>
      <p:sp>
        <p:nvSpPr>
          <p:cNvPr id="6" name="Номер слайда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ru-RU" smtClean="0"/>
              <a:pPr/>
              <a:t>‹#›</a:t>
            </a:fld>
            <a:endParaRPr lang="ru-RU"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z-Cyrl-UZ" dirty="0"/>
          </a:p>
        </p:txBody>
      </p:sp>
      <p:sp>
        <p:nvSpPr>
          <p:cNvPr id="3" name="Рисунок 2"/>
          <p:cNvSpPr>
            <a:spLocks noGrp="1"/>
          </p:cNvSpPr>
          <p:nvPr>
            <p:ph type="pic" sz="quarter" idx="10"/>
          </p:nvPr>
        </p:nvSpPr>
        <p:spPr/>
      </p:sp>
      <p:sp>
        <p:nvSpPr>
          <p:cNvPr id="4" name="Подзаголовок 3"/>
          <p:cNvSpPr>
            <a:spLocks noGrp="1"/>
          </p:cNvSpPr>
          <p:nvPr>
            <p:ph type="subTitle" idx="1"/>
          </p:nvPr>
        </p:nvSpPr>
        <p:spPr/>
        <p:txBody>
          <a:bodyPr/>
          <a:lstStyle/>
          <a:p>
            <a:endParaRPr lang="uz-Cyrl-U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949" y="128789"/>
            <a:ext cx="6126051" cy="641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44" y="128790"/>
            <a:ext cx="5512157" cy="432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9" y="4275786"/>
            <a:ext cx="6218237" cy="20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3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5401" y="1873583"/>
            <a:ext cx="5120640" cy="378024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6000" i="1" dirty="0" err="1" smtClean="0"/>
              <a:t>E’tiboringiz</a:t>
            </a:r>
            <a:r>
              <a:rPr lang="en-US" sz="6000" i="1" dirty="0" smtClean="0"/>
              <a:t> </a:t>
            </a:r>
            <a:r>
              <a:rPr lang="en-US" sz="6000" i="1" dirty="0" err="1" smtClean="0"/>
              <a:t>uchun</a:t>
            </a:r>
            <a:r>
              <a:rPr lang="en-US" sz="6000" i="1" dirty="0" smtClean="0"/>
              <a:t> </a:t>
            </a:r>
            <a:r>
              <a:rPr lang="en-US" sz="6000" i="1" dirty="0" err="1" smtClean="0"/>
              <a:t>raxmat</a:t>
            </a:r>
            <a:r>
              <a:rPr lang="en-US" sz="6000" i="1" dirty="0" smtClean="0"/>
              <a:t>.</a:t>
            </a:r>
            <a:r>
              <a:rPr lang="uz-Cyrl-UZ" sz="6000" i="1" dirty="0" smtClean="0"/>
              <a:t/>
            </a:r>
            <a:br>
              <a:rPr lang="uz-Cyrl-UZ" sz="6000" i="1" dirty="0" smtClean="0"/>
            </a:br>
            <a:endParaRPr lang="uz-Cyrl-UZ" sz="6000" i="1" dirty="0"/>
          </a:p>
        </p:txBody>
      </p:sp>
      <p:pic>
        <p:nvPicPr>
          <p:cNvPr id="2050"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8420" r="842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43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0214" y="368300"/>
            <a:ext cx="6589585" cy="1752600"/>
          </a:xfrm>
        </p:spPr>
        <p:style>
          <a:lnRef idx="0">
            <a:schemeClr val="accent3"/>
          </a:lnRef>
          <a:fillRef idx="3">
            <a:schemeClr val="accent3"/>
          </a:fillRef>
          <a:effectRef idx="3">
            <a:schemeClr val="accent3"/>
          </a:effectRef>
          <a:fontRef idx="minor">
            <a:schemeClr val="lt1"/>
          </a:fontRef>
        </p:style>
        <p:txBody>
          <a:bodyPr rtlCol="0">
            <a:normAutofit fontScale="90000"/>
          </a:bodyPr>
          <a:lstStyle/>
          <a:p>
            <a:pPr algn="ctr"/>
            <a:r>
              <a:rPr lang="en-US" dirty="0" err="1" smtClean="0">
                <a:solidFill>
                  <a:srgbClr val="0070C0"/>
                </a:solidFill>
              </a:rPr>
              <a:t>Mavzu</a:t>
            </a:r>
            <a:r>
              <a:rPr lang="en-US" dirty="0" smtClean="0">
                <a:solidFill>
                  <a:srgbClr val="0070C0"/>
                </a:solidFill>
              </a:rPr>
              <a:t>: </a:t>
            </a:r>
            <a:r>
              <a:rPr lang="en-US" dirty="0" err="1" smtClean="0">
                <a:solidFill>
                  <a:srgbClr val="0070C0"/>
                </a:solidFill>
              </a:rPr>
              <a:t>Arman</a:t>
            </a:r>
            <a:r>
              <a:rPr lang="en-US" dirty="0" smtClean="0">
                <a:solidFill>
                  <a:srgbClr val="0070C0"/>
                </a:solidFill>
              </a:rPr>
              <a:t> </a:t>
            </a:r>
            <a:r>
              <a:rPr lang="en-US" dirty="0" err="1" smtClean="0">
                <a:solidFill>
                  <a:srgbClr val="0070C0"/>
                </a:solidFill>
              </a:rPr>
              <a:t>pazandachiligi</a:t>
            </a:r>
            <a:r>
              <a:rPr lang="en-US" dirty="0" smtClean="0">
                <a:solidFill>
                  <a:srgbClr val="0070C0"/>
                </a:solidFill>
              </a:rPr>
              <a:t/>
            </a:r>
            <a:br>
              <a:rPr lang="en-US" dirty="0" smtClean="0">
                <a:solidFill>
                  <a:srgbClr val="0070C0"/>
                </a:solidFill>
              </a:rPr>
            </a:br>
            <a:r>
              <a:rPr lang="en-US" dirty="0" smtClean="0">
                <a:solidFill>
                  <a:srgbClr val="0070C0"/>
                </a:solidFill>
              </a:rPr>
              <a:t> </a:t>
            </a:r>
            <a:r>
              <a:rPr lang="uz-Cyrl-UZ" dirty="0" smtClean="0">
                <a:solidFill>
                  <a:srgbClr val="0070C0"/>
                </a:solidFill>
              </a:rPr>
              <a:t/>
            </a:r>
            <a:br>
              <a:rPr lang="uz-Cyrl-UZ" dirty="0" smtClean="0">
                <a:solidFill>
                  <a:srgbClr val="0070C0"/>
                </a:solidFill>
              </a:rPr>
            </a:br>
            <a:endParaRPr lang="ru-RU" dirty="0">
              <a:solidFill>
                <a:srgbClr val="0070C0"/>
              </a:solidFill>
            </a:endParaRPr>
          </a:p>
        </p:txBody>
      </p:sp>
      <p:pic>
        <p:nvPicPr>
          <p:cNvPr id="5" name="Рисунок 4" descr="Улица города с размытием от движения"/>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a:xfrm>
            <a:off x="7405351" y="0"/>
            <a:ext cx="4786649" cy="6858000"/>
          </a:xfrm>
        </p:spPr>
      </p:pic>
      <p:sp>
        <p:nvSpPr>
          <p:cNvPr id="3" name="Прямоугольник 2"/>
          <p:cNvSpPr/>
          <p:nvPr/>
        </p:nvSpPr>
        <p:spPr>
          <a:xfrm>
            <a:off x="838200" y="2188170"/>
            <a:ext cx="6426200" cy="2862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600" dirty="0" err="1">
                <a:solidFill>
                  <a:srgbClr val="FF0000"/>
                </a:solidFill>
              </a:rPr>
              <a:t>Reja</a:t>
            </a:r>
            <a:r>
              <a:rPr lang="en-US" sz="3600" dirty="0">
                <a:solidFill>
                  <a:srgbClr val="FF0000"/>
                </a:solidFill>
              </a:rPr>
              <a:t>:</a:t>
            </a:r>
          </a:p>
          <a:p>
            <a:r>
              <a:rPr lang="en-US" sz="3600" dirty="0"/>
              <a:t>1.Arman </a:t>
            </a:r>
            <a:r>
              <a:rPr lang="en-US" sz="3600" dirty="0" err="1"/>
              <a:t>pazandaligiga</a:t>
            </a:r>
            <a:r>
              <a:rPr lang="en-US" sz="3600" dirty="0"/>
              <a:t> </a:t>
            </a:r>
            <a:r>
              <a:rPr lang="en-US" sz="3600" dirty="0" err="1"/>
              <a:t>xos</a:t>
            </a:r>
            <a:r>
              <a:rPr lang="en-US" sz="3600" dirty="0"/>
              <a:t> </a:t>
            </a:r>
            <a:r>
              <a:rPr lang="en-US" sz="3600" dirty="0" err="1"/>
              <a:t>xususiyatlar</a:t>
            </a:r>
            <a:endParaRPr lang="en-US" sz="3600" dirty="0"/>
          </a:p>
          <a:p>
            <a:r>
              <a:rPr lang="en-US" sz="3600" dirty="0"/>
              <a:t>2. </a:t>
            </a:r>
            <a:r>
              <a:rPr lang="en-US" sz="3600" dirty="0" err="1" smtClean="0"/>
              <a:t>Erevancha</a:t>
            </a:r>
            <a:r>
              <a:rPr lang="en-US" sz="3600" dirty="0" smtClean="0"/>
              <a:t> </a:t>
            </a:r>
            <a:r>
              <a:rPr lang="en-US" sz="3600" dirty="0" err="1"/>
              <a:t>bozbash</a:t>
            </a:r>
            <a:r>
              <a:rPr lang="en-US" sz="3600" dirty="0"/>
              <a:t> </a:t>
            </a:r>
            <a:r>
              <a:rPr lang="en-US" sz="3600" dirty="0" err="1" smtClean="0"/>
              <a:t>tayyorlash</a:t>
            </a:r>
            <a:r>
              <a:rPr lang="en-US" sz="3600" dirty="0" smtClean="0"/>
              <a:t>.</a:t>
            </a:r>
            <a:endParaRPr lang="en-US"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139" y="0"/>
            <a:ext cx="50828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5300" y="203200"/>
            <a:ext cx="6769100" cy="64135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2400" b="1" dirty="0">
                <a:latin typeface="Times New Roman" pitchFamily="18" charset="0"/>
                <a:cs typeface="Times New Roman" pitchFamily="18" charset="0"/>
              </a:rPr>
              <a:t>1.Arman </a:t>
            </a:r>
            <a:r>
              <a:rPr lang="en-US" sz="2400" b="1" dirty="0" err="1">
                <a:latin typeface="Times New Roman" pitchFamily="18" charset="0"/>
                <a:cs typeface="Times New Roman" pitchFamily="18" charset="0"/>
              </a:rPr>
              <a:t>pazandaligiga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xos</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xususiyatlar</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1800" b="1" dirty="0" err="1" smtClean="0">
                <a:latin typeface="Times New Roman" pitchFamily="18" charset="0"/>
                <a:cs typeface="Times New Roman" pitchFamily="18" charset="0"/>
              </a:rPr>
              <a:t>Har</a:t>
            </a:r>
            <a:r>
              <a:rPr lang="en-US" sz="1800" b="1" dirty="0" smtClean="0">
                <a:latin typeface="Times New Roman" pitchFamily="18" charset="0"/>
                <a:cs typeface="Times New Roman" pitchFamily="18" charset="0"/>
              </a:rPr>
              <a:t> </a:t>
            </a:r>
            <a:r>
              <a:rPr lang="en-US" sz="1800" b="1" dirty="0" err="1">
                <a:latin typeface="Times New Roman" pitchFamily="18" charset="0"/>
                <a:cs typeface="Times New Roman" pitchFamily="18" charset="0"/>
              </a:rPr>
              <a:t>bir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xalq</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pazandaligining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o’ziga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yarasha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tarixi</a:t>
            </a:r>
            <a:r>
              <a:rPr lang="en-US" sz="1800" b="1" dirty="0">
                <a:latin typeface="Times New Roman" pitchFamily="18" charset="0"/>
                <a:cs typeface="Times New Roman" pitchFamily="18" charset="0"/>
              </a:rPr>
              <a:t> bor. </a:t>
            </a:r>
            <a:r>
              <a:rPr lang="en-US" sz="1800" b="1" dirty="0" err="1">
                <a:latin typeface="Times New Roman" pitchFamily="18" charset="0"/>
                <a:cs typeface="Times New Roman" pitchFamily="18" charset="0"/>
              </a:rPr>
              <a:t>Lekin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aniq</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tarixi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bo’lmagan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pazandalik</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to’g’risida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fikr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yuritish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noto’g’ri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bo’ladi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Arman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pazandaligini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qadimiy</a:t>
            </a:r>
            <a:r>
              <a:rPr lang="en-US" sz="1800" b="1" dirty="0">
                <a:latin typeface="Times New Roman" pitchFamily="18" charset="0"/>
                <a:cs typeface="Times New Roman" pitchFamily="18" charset="0"/>
              </a:rPr>
              <a:t> deb </a:t>
            </a:r>
            <a:r>
              <a:rPr lang="en-US" sz="1800" b="1" dirty="0" err="1">
                <a:latin typeface="Times New Roman" pitchFamily="18" charset="0"/>
                <a:cs typeface="Times New Roman" pitchFamily="18" charset="0"/>
              </a:rPr>
              <a:t>aytish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uchun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asos</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bo’ladigan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tarixiy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ma’lumotlar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mavjud</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Armanistonda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olib</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borilgan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qazilmalar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natijalari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bundan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deyarli</a:t>
            </a:r>
            <a:r>
              <a:rPr lang="en-US" sz="1800" b="1" dirty="0">
                <a:latin typeface="Times New Roman" pitchFamily="18" charset="0"/>
                <a:cs typeface="Times New Roman" pitchFamily="18" charset="0"/>
              </a:rPr>
              <a:t> 2500 </a:t>
            </a:r>
            <a:r>
              <a:rPr lang="en-US" sz="1800" b="1" dirty="0" err="1">
                <a:latin typeface="Times New Roman" pitchFamily="18" charset="0"/>
                <a:cs typeface="Times New Roman" pitchFamily="18" charset="0"/>
              </a:rPr>
              <a:t>yil</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oldin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armanlar</a:t>
            </a:r>
            <a:r>
              <a:rPr lang="en-US" sz="1800" b="1" dirty="0">
                <a:latin typeface="Times New Roman" pitchFamily="18" charset="0"/>
                <a:cs typeface="Times New Roman" pitchFamily="18" charset="0"/>
              </a:rPr>
              <a:t> non </a:t>
            </a:r>
            <a:r>
              <a:rPr lang="en-US" sz="1800" b="1" dirty="0" err="1">
                <a:latin typeface="Times New Roman" pitchFamily="18" charset="0"/>
                <a:cs typeface="Times New Roman" pitchFamily="18" charset="0"/>
              </a:rPr>
              <a:t>tayyorlashda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sodir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bo’ladigan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bijg’ish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jarayonlarining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mohiyatidan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xabardor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bo’lishgan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Ba’zi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bir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adabiyotlar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ma’lumotlariga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qaraganda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baliqdan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tayyorlanadigan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kutak</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arman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taomi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bundan</a:t>
            </a:r>
            <a:r>
              <a:rPr lang="en-US" sz="1800" b="1" dirty="0">
                <a:latin typeface="Times New Roman" pitchFamily="18" charset="0"/>
                <a:cs typeface="Times New Roman" pitchFamily="18" charset="0"/>
              </a:rPr>
              <a:t> 1500 </a:t>
            </a:r>
            <a:r>
              <a:rPr lang="en-US" sz="1800" b="1" dirty="0" err="1">
                <a:latin typeface="Times New Roman" pitchFamily="18" charset="0"/>
                <a:cs typeface="Times New Roman" pitchFamily="18" charset="0"/>
              </a:rPr>
              <a:t>yil</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oldin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qanday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tayyorlagnadigan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bo’lsa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bugungi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kunda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uning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tayyorlanishi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xuddi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shundayligicha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qolgan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hyech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qanday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o’zgarish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kiritilgani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yo’q</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Shashlik</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tayyorlash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texnologiyasi</a:t>
            </a:r>
            <a:r>
              <a:rPr lang="en-US" sz="1800" b="1" dirty="0">
                <a:latin typeface="Times New Roman" pitchFamily="18" charset="0"/>
                <a:cs typeface="Times New Roman" pitchFamily="18" charset="0"/>
              </a:rPr>
              <a:t> ham </a:t>
            </a:r>
            <a:r>
              <a:rPr lang="en-US" sz="1800" b="1" dirty="0" err="1">
                <a:latin typeface="Times New Roman" pitchFamily="18" charset="0"/>
                <a:cs typeface="Times New Roman" pitchFamily="18" charset="0"/>
              </a:rPr>
              <a:t>o’tmishdan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qolgan</a:t>
            </a:r>
            <a:r>
              <a:rPr lang="en-US" sz="1800" b="1" dirty="0">
                <a:latin typeface="Times New Roman" pitchFamily="18" charset="0"/>
                <a:cs typeface="Times New Roman" pitchFamily="18" charset="0"/>
              </a:rPr>
              <a:t> deb </a:t>
            </a:r>
            <a:r>
              <a:rPr lang="en-US" sz="1800" b="1" dirty="0" err="1">
                <a:latin typeface="Times New Roman" pitchFamily="18" charset="0"/>
                <a:cs typeface="Times New Roman" pitchFamily="18" charset="0"/>
              </a:rPr>
              <a:t>aytish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uchun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to’liq</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ma’lumotlar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mavjud</a:t>
            </a:r>
            <a:r>
              <a:rPr lang="en-US" sz="1800" b="1" dirty="0">
                <a:latin typeface="Times New Roman" pitchFamily="18" charset="0"/>
                <a:cs typeface="Times New Roman" pitchFamily="18" charset="0"/>
              </a:rPr>
              <a:t>.</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3200" dirty="0"/>
              <a:t/>
            </a:r>
            <a:br>
              <a:rPr lang="en-US" sz="3200" dirty="0"/>
            </a:br>
            <a:r>
              <a:rPr lang="en-US" sz="3200" dirty="0" smtClean="0"/>
              <a:t/>
            </a:r>
            <a:br>
              <a:rPr lang="en-US" sz="3200" dirty="0" smtClean="0"/>
            </a:br>
            <a:endParaRPr lang="uz-Cyrl-UZ" sz="3200" dirty="0"/>
          </a:p>
        </p:txBody>
      </p:sp>
      <p:pic>
        <p:nvPicPr>
          <p:cNvPr id="4098"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9273" r="29273"/>
          <a:stretch>
            <a:fillRect/>
          </a:stretch>
        </p:blipFill>
        <p:spPr bwMode="auto">
          <a:xfrm>
            <a:off x="7937500" y="0"/>
            <a:ext cx="4254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5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2701" y="553792"/>
            <a:ext cx="5120640" cy="555079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400" dirty="0" err="1"/>
              <a:t>Arman</a:t>
            </a:r>
            <a:r>
              <a:rPr lang="en-US" sz="2400" dirty="0"/>
              <a:t> </a:t>
            </a:r>
            <a:r>
              <a:rPr lang="en-US" sz="2400" dirty="0" err="1"/>
              <a:t>pazandaligiga</a:t>
            </a:r>
            <a:r>
              <a:rPr lang="en-US" sz="2400" dirty="0"/>
              <a:t> </a:t>
            </a:r>
            <a:r>
              <a:rPr lang="en-US" sz="2400" dirty="0" err="1"/>
              <a:t>xos</a:t>
            </a:r>
            <a:r>
              <a:rPr lang="en-US" sz="2400" dirty="0"/>
              <a:t> </a:t>
            </a:r>
            <a:r>
              <a:rPr lang="en-US" sz="2400" dirty="0" err="1"/>
              <a:t>xususiyatlardan</a:t>
            </a:r>
            <a:r>
              <a:rPr lang="en-US" sz="2400" dirty="0"/>
              <a:t> </a:t>
            </a:r>
            <a:r>
              <a:rPr lang="en-US" sz="2400" dirty="0" err="1"/>
              <a:t>yana</a:t>
            </a:r>
            <a:r>
              <a:rPr lang="en-US" sz="2400" dirty="0"/>
              <a:t> </a:t>
            </a:r>
            <a:r>
              <a:rPr lang="en-US" sz="2400" dirty="0" err="1"/>
              <a:t>biri</a:t>
            </a:r>
            <a:r>
              <a:rPr lang="en-US" sz="2400" dirty="0"/>
              <a:t> </a:t>
            </a:r>
            <a:r>
              <a:rPr lang="en-US" sz="2400" dirty="0" err="1"/>
              <a:t>shundan</a:t>
            </a:r>
            <a:r>
              <a:rPr lang="en-US" sz="2400" dirty="0"/>
              <a:t> </a:t>
            </a:r>
            <a:r>
              <a:rPr lang="en-US" sz="2400" dirty="0" err="1"/>
              <a:t>iboratki</a:t>
            </a:r>
            <a:r>
              <a:rPr lang="en-US" sz="2400" dirty="0"/>
              <a:t>, </a:t>
            </a:r>
            <a:r>
              <a:rPr lang="en-US" sz="2400" dirty="0" err="1"/>
              <a:t>qizil</a:t>
            </a:r>
            <a:r>
              <a:rPr lang="en-US" sz="2400" dirty="0"/>
              <a:t> </a:t>
            </a:r>
            <a:r>
              <a:rPr lang="en-US" sz="2400" dirty="0" err="1"/>
              <a:t>qalampir</a:t>
            </a:r>
            <a:r>
              <a:rPr lang="en-US" sz="2400" dirty="0"/>
              <a:t> </a:t>
            </a:r>
            <a:r>
              <a:rPr lang="en-US" sz="2400" dirty="0" err="1"/>
              <a:t>va</a:t>
            </a:r>
            <a:r>
              <a:rPr lang="en-US" sz="2400" dirty="0"/>
              <a:t> </a:t>
            </a:r>
            <a:r>
              <a:rPr lang="en-US" sz="2400" dirty="0" err="1"/>
              <a:t>sarimsoqpiyoz</a:t>
            </a:r>
            <a:r>
              <a:rPr lang="en-US" sz="2400" dirty="0"/>
              <a:t> </a:t>
            </a:r>
            <a:r>
              <a:rPr lang="en-US" sz="2400" dirty="0" err="1"/>
              <a:t>arman</a:t>
            </a:r>
            <a:r>
              <a:rPr lang="en-US" sz="2400" dirty="0"/>
              <a:t> </a:t>
            </a:r>
            <a:r>
              <a:rPr lang="en-US" sz="2400" dirty="0" err="1"/>
              <a:t>milliy</a:t>
            </a:r>
            <a:r>
              <a:rPr lang="en-US" sz="2400" dirty="0"/>
              <a:t> </a:t>
            </a:r>
            <a:r>
              <a:rPr lang="en-US" sz="2400" dirty="0" err="1"/>
              <a:t>gazaklarining</a:t>
            </a:r>
            <a:r>
              <a:rPr lang="en-US" sz="2400" dirty="0"/>
              <a:t> </a:t>
            </a:r>
            <a:r>
              <a:rPr lang="en-US" sz="2400" dirty="0" err="1"/>
              <a:t>ajralmas</a:t>
            </a:r>
            <a:r>
              <a:rPr lang="en-US" sz="2400" dirty="0"/>
              <a:t> </a:t>
            </a:r>
            <a:r>
              <a:rPr lang="en-US" sz="2400" dirty="0" err="1"/>
              <a:t>qismi</a:t>
            </a:r>
            <a:r>
              <a:rPr lang="en-US" sz="2400" dirty="0"/>
              <a:t> </a:t>
            </a:r>
            <a:r>
              <a:rPr lang="en-US" sz="2400" dirty="0" err="1"/>
              <a:t>hisoblanadi</a:t>
            </a:r>
            <a:r>
              <a:rPr lang="en-US" sz="2400" dirty="0"/>
              <a:t>. </a:t>
            </a:r>
            <a:r>
              <a:rPr lang="en-US" sz="2400" dirty="0" err="1"/>
              <a:t>Shuning</a:t>
            </a:r>
            <a:r>
              <a:rPr lang="en-US" sz="2400" dirty="0"/>
              <a:t> </a:t>
            </a:r>
            <a:r>
              <a:rPr lang="en-US" sz="2400" dirty="0" err="1"/>
              <a:t>uchun</a:t>
            </a:r>
            <a:r>
              <a:rPr lang="en-US" sz="2400" dirty="0"/>
              <a:t> </a:t>
            </a:r>
            <a:r>
              <a:rPr lang="en-US" sz="2400" dirty="0" err="1"/>
              <a:t>arman</a:t>
            </a:r>
            <a:r>
              <a:rPr lang="en-US" sz="2400" dirty="0"/>
              <a:t> </a:t>
            </a:r>
            <a:r>
              <a:rPr lang="en-US" sz="2400" dirty="0" err="1"/>
              <a:t>pazandaligi</a:t>
            </a:r>
            <a:r>
              <a:rPr lang="en-US" sz="2400" dirty="0"/>
              <a:t> </a:t>
            </a:r>
            <a:r>
              <a:rPr lang="en-US" sz="2400" dirty="0" err="1"/>
              <a:t>gazaklari</a:t>
            </a:r>
            <a:r>
              <a:rPr lang="en-US" sz="2400" dirty="0"/>
              <a:t> </a:t>
            </a:r>
            <a:r>
              <a:rPr lang="en-US" sz="2400" dirty="0" err="1"/>
              <a:t>juda</a:t>
            </a:r>
            <a:r>
              <a:rPr lang="en-US" sz="2400" dirty="0"/>
              <a:t> </a:t>
            </a:r>
            <a:r>
              <a:rPr lang="en-US" sz="2400" dirty="0" err="1"/>
              <a:t>o’tkir</a:t>
            </a:r>
            <a:r>
              <a:rPr lang="en-US" sz="2400" dirty="0"/>
              <a:t> </a:t>
            </a:r>
            <a:r>
              <a:rPr lang="en-US" sz="2400" dirty="0" err="1"/>
              <a:t>ta’m</a:t>
            </a:r>
            <a:r>
              <a:rPr lang="en-US" sz="2400" dirty="0"/>
              <a:t> </a:t>
            </a:r>
            <a:r>
              <a:rPr lang="en-US" sz="2400" dirty="0" err="1"/>
              <a:t>va</a:t>
            </a:r>
            <a:r>
              <a:rPr lang="en-US" sz="2400" dirty="0"/>
              <a:t> </a:t>
            </a:r>
            <a:r>
              <a:rPr lang="en-US" sz="2400" dirty="0" err="1"/>
              <a:t>hidga</a:t>
            </a:r>
            <a:r>
              <a:rPr lang="en-US" sz="2400" dirty="0"/>
              <a:t> </a:t>
            </a:r>
            <a:r>
              <a:rPr lang="en-US" sz="2400" dirty="0" err="1"/>
              <a:t>yega</a:t>
            </a:r>
            <a:r>
              <a:rPr lang="en-US" sz="2400" dirty="0"/>
              <a:t>. </a:t>
            </a:r>
            <a:r>
              <a:rPr lang="en-US" sz="2400" dirty="0" err="1"/>
              <a:t>Bundan</a:t>
            </a:r>
            <a:r>
              <a:rPr lang="en-US" sz="2400" dirty="0"/>
              <a:t> </a:t>
            </a:r>
            <a:r>
              <a:rPr lang="en-US" sz="2400" dirty="0" err="1"/>
              <a:t>tashqari</a:t>
            </a:r>
            <a:r>
              <a:rPr lang="en-US" sz="2400" dirty="0"/>
              <a:t> </a:t>
            </a:r>
            <a:r>
              <a:rPr lang="en-US" sz="2400" dirty="0" err="1"/>
              <a:t>armanlarning</a:t>
            </a:r>
            <a:r>
              <a:rPr lang="en-US" sz="2400" dirty="0"/>
              <a:t> </a:t>
            </a:r>
            <a:r>
              <a:rPr lang="en-US" sz="2400" dirty="0" err="1"/>
              <a:t>birinchi</a:t>
            </a:r>
            <a:r>
              <a:rPr lang="en-US" sz="2400" dirty="0"/>
              <a:t> </a:t>
            </a:r>
            <a:r>
              <a:rPr lang="en-US" sz="2400" dirty="0" err="1"/>
              <a:t>taomlari</a:t>
            </a:r>
            <a:r>
              <a:rPr lang="en-US" sz="2400" dirty="0"/>
              <a:t>, </a:t>
            </a:r>
            <a:r>
              <a:rPr lang="en-US" sz="2400" dirty="0" err="1"/>
              <a:t>xuddi</a:t>
            </a:r>
            <a:r>
              <a:rPr lang="en-US" sz="2400" dirty="0"/>
              <a:t> </a:t>
            </a:r>
            <a:r>
              <a:rPr lang="en-US" sz="2400" dirty="0" err="1"/>
              <a:t>o’zbek</a:t>
            </a:r>
            <a:r>
              <a:rPr lang="en-US" sz="2400" dirty="0"/>
              <a:t> </a:t>
            </a:r>
            <a:r>
              <a:rPr lang="en-US" sz="2400" dirty="0" err="1"/>
              <a:t>va</a:t>
            </a:r>
            <a:r>
              <a:rPr lang="en-US" sz="2400" dirty="0"/>
              <a:t> </a:t>
            </a:r>
            <a:r>
              <a:rPr lang="en-US" sz="2400" dirty="0" err="1"/>
              <a:t>tojik</a:t>
            </a:r>
            <a:r>
              <a:rPr lang="en-US" sz="2400" dirty="0"/>
              <a:t> </a:t>
            </a:r>
            <a:r>
              <a:rPr lang="en-US" sz="2400" dirty="0" err="1"/>
              <a:t>milliy</a:t>
            </a:r>
            <a:r>
              <a:rPr lang="en-US" sz="2400" dirty="0"/>
              <a:t> </a:t>
            </a:r>
            <a:r>
              <a:rPr lang="en-US" sz="2400" dirty="0" err="1"/>
              <a:t>suyuq</a:t>
            </a:r>
            <a:r>
              <a:rPr lang="en-US" sz="2400" dirty="0"/>
              <a:t> </a:t>
            </a:r>
            <a:r>
              <a:rPr lang="en-US" sz="2400" dirty="0" err="1"/>
              <a:t>taomlaridek</a:t>
            </a:r>
            <a:r>
              <a:rPr lang="en-US" sz="2400" dirty="0"/>
              <a:t>, </a:t>
            </a:r>
            <a:r>
              <a:rPr lang="en-US" sz="2400" dirty="0" err="1"/>
              <a:t>quyuq</a:t>
            </a:r>
            <a:r>
              <a:rPr lang="en-US" sz="2400" dirty="0"/>
              <a:t> </a:t>
            </a:r>
            <a:r>
              <a:rPr lang="en-US" sz="2400" dirty="0" err="1"/>
              <a:t>konsistensiyali</a:t>
            </a:r>
            <a:r>
              <a:rPr lang="en-US" sz="2400" dirty="0"/>
              <a:t> </a:t>
            </a:r>
            <a:r>
              <a:rPr lang="en-US" sz="2400" dirty="0" err="1"/>
              <a:t>bo’ladi</a:t>
            </a:r>
            <a:r>
              <a:rPr lang="en-US" sz="2400" dirty="0" smtClean="0"/>
              <a:t>.</a:t>
            </a:r>
            <a:br>
              <a:rPr lang="en-US" sz="2400" dirty="0" smtClean="0"/>
            </a:br>
            <a:r>
              <a:rPr lang="en-US" sz="2400" dirty="0"/>
              <a:t/>
            </a:r>
            <a:br>
              <a:rPr lang="en-US" sz="2400" dirty="0"/>
            </a:br>
            <a:endParaRPr lang="uz-Cyrl-UZ" sz="2400" dirty="0"/>
          </a:p>
        </p:txBody>
      </p:sp>
      <p:pic>
        <p:nvPicPr>
          <p:cNvPr id="3074"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3549" r="2354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99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3601" y="759854"/>
            <a:ext cx="5120640" cy="570534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a:t>1.	</a:t>
            </a:r>
            <a:r>
              <a:rPr lang="uz-Cyrl-UZ" dirty="0" smtClean="0"/>
              <a:t/>
            </a:r>
            <a:br>
              <a:rPr lang="uz-Cyrl-UZ" dirty="0" smtClean="0"/>
            </a:br>
            <a:r>
              <a:rPr lang="uz-Cyrl-UZ" dirty="0"/>
              <a:t/>
            </a:r>
            <a:br>
              <a:rPr lang="uz-Cyrl-UZ" dirty="0"/>
            </a:br>
            <a:r>
              <a:rPr lang="uz-Cyrl-UZ" dirty="0" smtClean="0"/>
              <a:t/>
            </a:r>
            <a:br>
              <a:rPr lang="uz-Cyrl-UZ" dirty="0" smtClean="0"/>
            </a:br>
            <a:r>
              <a:rPr lang="uz-Cyrl-UZ" dirty="0"/>
              <a:t/>
            </a:r>
            <a:br>
              <a:rPr lang="uz-Cyrl-UZ" dirty="0"/>
            </a:br>
            <a:r>
              <a:rPr lang="uz-Cyrl-UZ" dirty="0" smtClean="0"/>
              <a:t/>
            </a:r>
            <a:br>
              <a:rPr lang="uz-Cyrl-UZ" dirty="0" smtClean="0"/>
            </a:br>
            <a:r>
              <a:rPr lang="uz-Cyrl-UZ" dirty="0" smtClean="0"/>
              <a:t/>
            </a:r>
            <a:br>
              <a:rPr lang="uz-Cyrl-UZ" dirty="0" smtClean="0"/>
            </a:br>
            <a:r>
              <a:rPr lang="uz-Cyrl-UZ" dirty="0"/>
              <a:t/>
            </a:r>
            <a:br>
              <a:rPr lang="uz-Cyrl-UZ" dirty="0"/>
            </a:br>
            <a:r>
              <a:rPr lang="uz-Cyrl-UZ" dirty="0" smtClean="0"/>
              <a:t/>
            </a:r>
            <a:br>
              <a:rPr lang="uz-Cyrl-UZ" dirty="0" smtClean="0"/>
            </a:br>
            <a:r>
              <a:rPr lang="en-US" sz="3100" b="1" dirty="0" err="1"/>
              <a:t>Armanlarning</a:t>
            </a:r>
            <a:r>
              <a:rPr lang="en-US" sz="3100" b="1" dirty="0"/>
              <a:t> </a:t>
            </a:r>
            <a:r>
              <a:rPr lang="en-US" sz="3100" b="1" dirty="0" err="1"/>
              <a:t>sevimli</a:t>
            </a:r>
            <a:r>
              <a:rPr lang="en-US" sz="3100" b="1" dirty="0"/>
              <a:t> </a:t>
            </a:r>
            <a:r>
              <a:rPr lang="en-US" sz="3100" b="1" dirty="0" err="1"/>
              <a:t>taomlaridan</a:t>
            </a:r>
            <a:r>
              <a:rPr lang="en-US" sz="3100" b="1" dirty="0"/>
              <a:t> </a:t>
            </a:r>
            <a:r>
              <a:rPr lang="en-US" sz="3100" b="1" dirty="0" err="1"/>
              <a:t>biri</a:t>
            </a:r>
            <a:r>
              <a:rPr lang="en-US" sz="3100" b="1" dirty="0"/>
              <a:t> </a:t>
            </a:r>
            <a:r>
              <a:rPr lang="en-US" sz="3100" b="1" dirty="0" err="1"/>
              <a:t>bu</a:t>
            </a:r>
            <a:r>
              <a:rPr lang="en-US" sz="3100" b="1" dirty="0"/>
              <a:t>- </a:t>
            </a:r>
            <a:r>
              <a:rPr lang="en-US" sz="3100" b="1" dirty="0" err="1"/>
              <a:t>qandolat</a:t>
            </a:r>
            <a:r>
              <a:rPr lang="en-US" sz="3100" b="1" dirty="0"/>
              <a:t> </a:t>
            </a:r>
            <a:r>
              <a:rPr lang="en-US" sz="3100" b="1" dirty="0" err="1"/>
              <a:t>mahsulotlaridir</a:t>
            </a:r>
            <a:r>
              <a:rPr lang="en-US" sz="3100" b="1" dirty="0"/>
              <a:t>. </a:t>
            </a:r>
            <a:r>
              <a:rPr lang="en-US" sz="3100" b="1" dirty="0" err="1"/>
              <a:t>Ulardan</a:t>
            </a:r>
            <a:r>
              <a:rPr lang="en-US" sz="3100" b="1" dirty="0"/>
              <a:t> </a:t>
            </a:r>
            <a:r>
              <a:rPr lang="en-US" sz="3100" b="1" dirty="0" err="1"/>
              <a:t>yeng</a:t>
            </a:r>
            <a:r>
              <a:rPr lang="en-US" sz="3100" b="1" dirty="0"/>
              <a:t> </a:t>
            </a:r>
            <a:r>
              <a:rPr lang="en-US" sz="3100" b="1" dirty="0" err="1"/>
              <a:t>sevimlisi</a:t>
            </a:r>
            <a:r>
              <a:rPr lang="en-US" sz="3100" b="1" dirty="0"/>
              <a:t> </a:t>
            </a:r>
            <a:r>
              <a:rPr lang="en-US" sz="3100" b="1" dirty="0" err="1"/>
              <a:t>gata</a:t>
            </a:r>
            <a:r>
              <a:rPr lang="en-US" sz="3100" b="1" dirty="0"/>
              <a:t> </a:t>
            </a:r>
            <a:r>
              <a:rPr lang="en-US" sz="3100" b="1" dirty="0" err="1"/>
              <a:t>va</a:t>
            </a:r>
            <a:r>
              <a:rPr lang="en-US" sz="3100" b="1" dirty="0"/>
              <a:t> </a:t>
            </a:r>
            <a:r>
              <a:rPr lang="en-US" sz="3100" b="1" dirty="0" err="1"/>
              <a:t>paxlava</a:t>
            </a:r>
            <a:r>
              <a:rPr lang="en-US" sz="3100" b="1" dirty="0"/>
              <a:t> </a:t>
            </a:r>
            <a:r>
              <a:rPr lang="en-US" sz="3100" b="1" dirty="0" err="1"/>
              <a:t>hisoblanadi</a:t>
            </a:r>
            <a:r>
              <a:rPr lang="en-US" sz="3100" b="1" dirty="0"/>
              <a:t>. </a:t>
            </a:r>
            <a:r>
              <a:rPr lang="en-US" sz="3100" b="1" dirty="0" err="1"/>
              <a:t>Gata</a:t>
            </a:r>
            <a:r>
              <a:rPr lang="en-US" sz="3100" b="1" dirty="0"/>
              <a:t>- </a:t>
            </a:r>
            <a:r>
              <a:rPr lang="en-US" sz="3100" b="1" dirty="0" err="1"/>
              <a:t>bu</a:t>
            </a:r>
            <a:r>
              <a:rPr lang="en-US" sz="3100" b="1" dirty="0"/>
              <a:t> </a:t>
            </a:r>
            <a:r>
              <a:rPr lang="en-US" sz="3100" b="1" dirty="0" err="1"/>
              <a:t>qovurilgan</a:t>
            </a:r>
            <a:r>
              <a:rPr lang="en-US" sz="3100" b="1" dirty="0"/>
              <a:t> un </a:t>
            </a:r>
            <a:r>
              <a:rPr lang="en-US" sz="3100" b="1" dirty="0" err="1"/>
              <a:t>solingan</a:t>
            </a:r>
            <a:r>
              <a:rPr lang="en-US" sz="3100" b="1" dirty="0"/>
              <a:t> non </a:t>
            </a:r>
            <a:r>
              <a:rPr lang="en-US" sz="3100" b="1" dirty="0" err="1"/>
              <a:t>ko’rinishida</a:t>
            </a:r>
            <a:r>
              <a:rPr lang="en-US" sz="3100" b="1" dirty="0"/>
              <a:t> </a:t>
            </a:r>
            <a:r>
              <a:rPr lang="en-US" sz="3100" b="1" dirty="0" err="1"/>
              <a:t>bo’ladi</a:t>
            </a:r>
            <a:r>
              <a:rPr lang="en-US" sz="3100" b="1" dirty="0"/>
              <a:t>. </a:t>
            </a:r>
            <a:r>
              <a:rPr lang="en-US" sz="3100" b="1" dirty="0" err="1"/>
              <a:t>Paxlava</a:t>
            </a:r>
            <a:r>
              <a:rPr lang="en-US" sz="3100" b="1" dirty="0"/>
              <a:t> </a:t>
            </a:r>
            <a:r>
              <a:rPr lang="en-US" sz="3100" b="1" dirty="0" err="1"/>
              <a:t>yesa</a:t>
            </a:r>
            <a:r>
              <a:rPr lang="en-US" sz="3100" b="1" dirty="0"/>
              <a:t> </a:t>
            </a:r>
            <a:r>
              <a:rPr lang="en-US" sz="3100" b="1" dirty="0" err="1"/>
              <a:t>yong’oq</a:t>
            </a:r>
            <a:r>
              <a:rPr lang="en-US" sz="3100" b="1" dirty="0"/>
              <a:t> </a:t>
            </a:r>
            <a:r>
              <a:rPr lang="en-US" sz="3100" b="1" dirty="0" err="1"/>
              <a:t>bilan</a:t>
            </a:r>
            <a:r>
              <a:rPr lang="en-US" sz="3100" b="1" dirty="0"/>
              <a:t> </a:t>
            </a:r>
            <a:r>
              <a:rPr lang="en-US" sz="3100" b="1" dirty="0" err="1"/>
              <a:t>tayyorlanadi</a:t>
            </a:r>
            <a:r>
              <a:rPr lang="en-US" sz="3100" b="1" dirty="0"/>
              <a:t>. </a:t>
            </a:r>
            <a:r>
              <a:rPr lang="en-US" sz="3100" b="1" dirty="0" err="1"/>
              <a:t>Qovurilgan</a:t>
            </a:r>
            <a:r>
              <a:rPr lang="en-US" sz="3100" b="1" dirty="0"/>
              <a:t> </a:t>
            </a:r>
            <a:r>
              <a:rPr lang="en-US" sz="3100" b="1" dirty="0" err="1"/>
              <a:t>bug’doy</a:t>
            </a:r>
            <a:r>
              <a:rPr lang="en-US" sz="3100" b="1" dirty="0"/>
              <a:t> </a:t>
            </a:r>
            <a:r>
              <a:rPr lang="en-US" sz="3100" b="1" dirty="0" err="1"/>
              <a:t>uni</a:t>
            </a:r>
            <a:r>
              <a:rPr lang="en-US" sz="3100" b="1" dirty="0"/>
              <a:t> (</a:t>
            </a:r>
            <a:r>
              <a:rPr lang="en-US" sz="3100" b="1" dirty="0" err="1"/>
              <a:t>poxindz</a:t>
            </a:r>
            <a:r>
              <a:rPr lang="en-US" sz="3100" b="1" dirty="0"/>
              <a:t>) ham </a:t>
            </a:r>
            <a:r>
              <a:rPr lang="en-US" sz="3100" b="1" dirty="0" err="1"/>
              <a:t>arman</a:t>
            </a:r>
            <a:r>
              <a:rPr lang="en-US" sz="3100" b="1" dirty="0"/>
              <a:t> </a:t>
            </a:r>
            <a:r>
              <a:rPr lang="en-US" sz="3100" b="1" dirty="0" err="1"/>
              <a:t>pazandaligida</a:t>
            </a:r>
            <a:r>
              <a:rPr lang="en-US" sz="3100" b="1" dirty="0"/>
              <a:t> </a:t>
            </a:r>
            <a:r>
              <a:rPr lang="en-US" sz="3100" b="1" dirty="0" err="1"/>
              <a:t>ko’p</a:t>
            </a:r>
            <a:r>
              <a:rPr lang="en-US" sz="3100" b="1" dirty="0"/>
              <a:t> </a:t>
            </a:r>
            <a:r>
              <a:rPr lang="en-US" sz="3100" b="1" dirty="0" err="1"/>
              <a:t>ishlatiladi</a:t>
            </a:r>
            <a:r>
              <a:rPr lang="en-US" sz="3100" b="1" dirty="0"/>
              <a:t>.</a:t>
            </a:r>
            <a:r>
              <a:rPr lang="uz-Cyrl-UZ" sz="3100" b="1" dirty="0"/>
              <a:t/>
            </a:r>
            <a:br>
              <a:rPr lang="uz-Cyrl-UZ" sz="3100" b="1" dirty="0"/>
            </a:br>
            <a:r>
              <a:rPr lang="uz-Cyrl-UZ" sz="3100" b="1" dirty="0" smtClean="0"/>
              <a:t/>
            </a:r>
            <a:br>
              <a:rPr lang="uz-Cyrl-UZ" sz="3100" b="1" dirty="0" smtClean="0"/>
            </a:br>
            <a:endParaRPr lang="uz-Cyrl-UZ" sz="3100" b="1" dirty="0"/>
          </a:p>
        </p:txBody>
      </p:sp>
      <p:sp>
        <p:nvSpPr>
          <p:cNvPr id="4" name="Подзаголовок 3"/>
          <p:cNvSpPr>
            <a:spLocks noGrp="1"/>
          </p:cNvSpPr>
          <p:nvPr>
            <p:ph type="subTitle" idx="1"/>
          </p:nvPr>
        </p:nvSpPr>
        <p:spPr>
          <a:xfrm>
            <a:off x="736600" y="177800"/>
            <a:ext cx="6286499" cy="6477000"/>
          </a:xfrm>
        </p:spPr>
        <p:txBody>
          <a:bodyPr>
            <a:noAutofit/>
          </a:bodyPr>
          <a:lstStyle/>
          <a:p>
            <a:r>
              <a:rPr lang="en-US" sz="2800" dirty="0">
                <a:solidFill>
                  <a:srgbClr val="FF0000"/>
                </a:solidFill>
              </a:rPr>
              <a:t> </a:t>
            </a:r>
            <a:endParaRPr lang="uz-Cyrl-UZ" sz="2800" dirty="0">
              <a:solidFill>
                <a:srgbClr val="FF0000"/>
              </a:solidFill>
            </a:endParaRPr>
          </a:p>
        </p:txBody>
      </p:sp>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834" y="0"/>
            <a:ext cx="52631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1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900" y="101600"/>
            <a:ext cx="6022341" cy="5384800"/>
          </a:xfrm>
        </p:spPr>
        <p:style>
          <a:lnRef idx="3">
            <a:schemeClr val="lt1"/>
          </a:lnRef>
          <a:fillRef idx="1">
            <a:schemeClr val="accent5"/>
          </a:fillRef>
          <a:effectRef idx="1">
            <a:schemeClr val="accent5"/>
          </a:effectRef>
          <a:fontRef idx="minor">
            <a:schemeClr val="lt1"/>
          </a:fontRef>
        </p:style>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a:t/>
            </a:r>
            <a:br>
              <a:rPr lang="en-US" sz="2400" dirty="0"/>
            </a:br>
            <a:r>
              <a:rPr lang="en-US" sz="2400" dirty="0" smtClean="0"/>
              <a:t/>
            </a:r>
            <a:br>
              <a:rPr lang="en-US" sz="2400" dirty="0" smtClean="0"/>
            </a:br>
            <a:r>
              <a:rPr lang="en-US" sz="2400" dirty="0"/>
              <a:t/>
            </a:r>
            <a:br>
              <a:rPr lang="en-US" sz="2400" dirty="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a:t/>
            </a:r>
            <a:br>
              <a:rPr lang="en-US" sz="2400" dirty="0"/>
            </a:br>
            <a:r>
              <a:rPr lang="en-US" sz="2400" dirty="0">
                <a:latin typeface="Times New Roman" pitchFamily="18" charset="0"/>
                <a:cs typeface="Times New Roman" pitchFamily="18" charset="0"/>
              </a:rPr>
              <a:t>EREVANCHA BOZBASH(</a:t>
            </a:r>
            <a:r>
              <a:rPr lang="en-US" sz="2400" dirty="0" err="1">
                <a:latin typeface="Times New Roman" pitchFamily="18" charset="0"/>
                <a:cs typeface="Times New Roman" pitchFamily="18" charset="0"/>
              </a:rPr>
              <a:t>Qo‘y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go‘shti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sho‘rvasi</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Masalliqlar</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Qo‘y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go‘shti</a:t>
            </a:r>
            <a:r>
              <a:rPr lang="en-US" sz="2400" dirty="0">
                <a:latin typeface="Times New Roman" pitchFamily="18" charset="0"/>
                <a:cs typeface="Times New Roman" pitchFamily="18" charset="0"/>
              </a:rPr>
              <a:t> — 78,</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margarin</a:t>
            </a:r>
            <a:r>
              <a:rPr lang="en-US" sz="2400" dirty="0">
                <a:latin typeface="Times New Roman" pitchFamily="18" charset="0"/>
                <a:cs typeface="Times New Roman" pitchFamily="18" charset="0"/>
              </a:rPr>
              <a:t> — 10,</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piyoz</a:t>
            </a:r>
            <a:r>
              <a:rPr lang="en-US" sz="2400" dirty="0">
                <a:latin typeface="Times New Roman" pitchFamily="18" charset="0"/>
                <a:cs typeface="Times New Roman" pitchFamily="18" charset="0"/>
              </a:rPr>
              <a:t> — 10,</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no‘xat</a:t>
            </a:r>
            <a:r>
              <a:rPr lang="en-US" sz="2400" dirty="0">
                <a:latin typeface="Times New Roman" pitchFamily="18" charset="0"/>
                <a:cs typeface="Times New Roman" pitchFamily="18" charset="0"/>
              </a:rPr>
              <a:t> — 30,</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kartoshka</a:t>
            </a:r>
            <a:r>
              <a:rPr lang="en-US" sz="2400" dirty="0">
                <a:latin typeface="Times New Roman" pitchFamily="18" charset="0"/>
                <a:cs typeface="Times New Roman" pitchFamily="18" charset="0"/>
              </a:rPr>
              <a:t> — 75,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olma</a:t>
            </a:r>
            <a:r>
              <a:rPr lang="en-US" sz="2400" dirty="0">
                <a:latin typeface="Times New Roman" pitchFamily="18" charset="0"/>
                <a:cs typeface="Times New Roman" pitchFamily="18" charset="0"/>
              </a:rPr>
              <a:t> — 20,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olxo‘ri</a:t>
            </a:r>
            <a:r>
              <a:rPr lang="en-US" sz="2400" dirty="0">
                <a:latin typeface="Times New Roman" pitchFamily="18" charset="0"/>
                <a:cs typeface="Times New Roman" pitchFamily="18" charset="0"/>
              </a:rPr>
              <a:t> — 10, </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tomat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pyure</a:t>
            </a:r>
            <a:r>
              <a:rPr lang="en-US" sz="2400" dirty="0">
                <a:latin typeface="Times New Roman" pitchFamily="18" charset="0"/>
                <a:cs typeface="Times New Roman" pitchFamily="18" charset="0"/>
              </a:rPr>
              <a:t>— 10,</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ziravorlar</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uz-Cyrl-UZ" sz="2400" dirty="0">
              <a:latin typeface="Times New Roman" pitchFamily="18" charset="0"/>
              <a:cs typeface="Times New Roman" pitchFamily="18" charset="0"/>
            </a:endParaRPr>
          </a:p>
        </p:txBody>
      </p:sp>
      <p:pic>
        <p:nvPicPr>
          <p:cNvPr id="614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1882" r="2188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700" y="850900"/>
            <a:ext cx="6108700" cy="6007100"/>
          </a:xfrm>
        </p:spPr>
        <p:txBody>
          <a:bodyPr>
            <a:normAutofit/>
          </a:bodyPr>
          <a:lstStyle/>
          <a:p>
            <a:endParaRPr lang="uz-Cyrl-UZ" dirty="0"/>
          </a:p>
        </p:txBody>
      </p:sp>
      <p:sp>
        <p:nvSpPr>
          <p:cNvPr id="4" name="Подзаголовок 3"/>
          <p:cNvSpPr>
            <a:spLocks noGrp="1"/>
          </p:cNvSpPr>
          <p:nvPr>
            <p:ph type="subTitle" idx="1"/>
          </p:nvPr>
        </p:nvSpPr>
        <p:spPr>
          <a:xfrm>
            <a:off x="927100" y="977900"/>
            <a:ext cx="6502400" cy="5562600"/>
          </a:xfrm>
        </p:spPr>
        <p:style>
          <a:lnRef idx="3">
            <a:schemeClr val="lt1"/>
          </a:lnRef>
          <a:fillRef idx="1">
            <a:schemeClr val="accent3"/>
          </a:fillRef>
          <a:effectRef idx="1">
            <a:schemeClr val="accent3"/>
          </a:effectRef>
          <a:fontRef idx="minor">
            <a:schemeClr val="lt1"/>
          </a:fontRef>
        </p:style>
        <p:txBody>
          <a:bodyPr>
            <a:normAutofit/>
          </a:bodyPr>
          <a:lstStyle/>
          <a:p>
            <a:r>
              <a:rPr lang="en-US" sz="3200" dirty="0" err="1"/>
              <a:t>Tayyorlanishi</a:t>
            </a:r>
            <a:r>
              <a:rPr lang="en-US" sz="3200" dirty="0" smtClean="0"/>
              <a:t>:</a:t>
            </a:r>
          </a:p>
          <a:p>
            <a:r>
              <a:rPr lang="en-US" sz="3200" dirty="0" smtClean="0"/>
              <a:t> </a:t>
            </a:r>
            <a:r>
              <a:rPr lang="en-US" sz="3200" dirty="0" err="1"/>
              <a:t>Bulonda</a:t>
            </a:r>
            <a:r>
              <a:rPr lang="en-US" sz="3200" dirty="0"/>
              <a:t> </a:t>
            </a:r>
            <a:r>
              <a:rPr lang="en-US" sz="3200" dirty="0" err="1"/>
              <a:t>jazlangan</a:t>
            </a:r>
            <a:r>
              <a:rPr lang="en-US" sz="3200" dirty="0"/>
              <a:t> </a:t>
            </a:r>
            <a:r>
              <a:rPr lang="en-US" sz="3200" dirty="0" err="1"/>
              <a:t>piyoz</a:t>
            </a:r>
            <a:r>
              <a:rPr lang="en-US" sz="3200" dirty="0"/>
              <a:t> </a:t>
            </a:r>
            <a:r>
              <a:rPr lang="en-US" sz="3200" dirty="0" err="1"/>
              <a:t>bilan</a:t>
            </a:r>
            <a:r>
              <a:rPr lang="en-US" sz="3200" dirty="0"/>
              <a:t> </a:t>
            </a:r>
            <a:r>
              <a:rPr lang="en-US" sz="3200" dirty="0" err="1"/>
              <a:t>pishirilgan</a:t>
            </a:r>
            <a:r>
              <a:rPr lang="en-US" sz="3200" dirty="0"/>
              <a:t> </a:t>
            </a:r>
            <a:r>
              <a:rPr lang="en-US" sz="3200" dirty="0" err="1"/>
              <a:t>tayyor</a:t>
            </a:r>
            <a:r>
              <a:rPr lang="en-US" sz="3200" dirty="0"/>
              <a:t> </a:t>
            </a:r>
            <a:r>
              <a:rPr lang="en-US" sz="3200" dirty="0" err="1"/>
              <a:t>no‘xat</a:t>
            </a:r>
            <a:r>
              <a:rPr lang="en-US" sz="3200" dirty="0"/>
              <a:t> </a:t>
            </a:r>
            <a:r>
              <a:rPr lang="en-US" sz="3200" dirty="0" err="1"/>
              <a:t>sho‘rvaga</a:t>
            </a:r>
            <a:r>
              <a:rPr lang="en-US" sz="3200" dirty="0"/>
              <a:t>, </a:t>
            </a:r>
            <a:r>
              <a:rPr lang="en-US" sz="3200" dirty="0" err="1"/>
              <a:t>olma</a:t>
            </a:r>
            <a:r>
              <a:rPr lang="en-US" sz="3200" dirty="0"/>
              <a:t>, </a:t>
            </a:r>
            <a:r>
              <a:rPr lang="en-US" sz="3200" dirty="0" err="1"/>
              <a:t>tomat</a:t>
            </a:r>
            <a:r>
              <a:rPr lang="en-US" sz="3200" dirty="0"/>
              <a:t> pure, </a:t>
            </a:r>
            <a:r>
              <a:rPr lang="en-US" sz="3200" dirty="0" err="1"/>
              <a:t>murch</a:t>
            </a:r>
            <a:r>
              <a:rPr lang="en-US" sz="3200" dirty="0"/>
              <a:t>, </a:t>
            </a:r>
            <a:r>
              <a:rPr lang="en-US" sz="3200" dirty="0" err="1"/>
              <a:t>pishirib,tayyor</a:t>
            </a:r>
            <a:r>
              <a:rPr lang="en-US" sz="3200" dirty="0"/>
              <a:t> </a:t>
            </a:r>
            <a:r>
              <a:rPr lang="en-US" sz="3200" dirty="0" err="1"/>
              <a:t>bo‘lgan</a:t>
            </a:r>
            <a:r>
              <a:rPr lang="en-US" sz="3200" dirty="0"/>
              <a:t> </a:t>
            </a:r>
            <a:r>
              <a:rPr lang="en-US" sz="3200" dirty="0" err="1"/>
              <a:t>qo‘y</a:t>
            </a:r>
            <a:r>
              <a:rPr lang="en-US" sz="3200" dirty="0"/>
              <a:t> </a:t>
            </a:r>
            <a:r>
              <a:rPr lang="en-US" sz="3200" dirty="0" err="1"/>
              <a:t>go‘shtining</a:t>
            </a:r>
            <a:r>
              <a:rPr lang="en-US" sz="3200" dirty="0"/>
              <a:t> </a:t>
            </a:r>
            <a:r>
              <a:rPr lang="en-US" sz="3200" dirty="0" err="1"/>
              <a:t>bir</a:t>
            </a:r>
            <a:r>
              <a:rPr lang="en-US" sz="3200" dirty="0"/>
              <a:t> </a:t>
            </a:r>
            <a:r>
              <a:rPr lang="en-US" sz="3200" dirty="0" err="1"/>
              <a:t>bo‘lagi</a:t>
            </a:r>
            <a:r>
              <a:rPr lang="en-US" sz="3200" dirty="0"/>
              <a:t> </a:t>
            </a:r>
            <a:r>
              <a:rPr lang="en-US" sz="3200" dirty="0" err="1"/>
              <a:t>solinib</a:t>
            </a:r>
            <a:r>
              <a:rPr lang="en-US" sz="3200" dirty="0"/>
              <a:t>, </a:t>
            </a:r>
            <a:r>
              <a:rPr lang="en-US" sz="3200" dirty="0" err="1"/>
              <a:t>yana</a:t>
            </a:r>
            <a:r>
              <a:rPr lang="en-US" sz="3200" dirty="0"/>
              <a:t> 10 </a:t>
            </a:r>
            <a:r>
              <a:rPr lang="en-US" sz="3200" dirty="0" err="1"/>
              <a:t>daqiqa</a:t>
            </a:r>
            <a:r>
              <a:rPr lang="en-US" sz="3200" dirty="0"/>
              <a:t> </a:t>
            </a:r>
            <a:r>
              <a:rPr lang="en-US" sz="3200" dirty="0" err="1"/>
              <a:t>qaynatiladi.Tarqatishda</a:t>
            </a:r>
            <a:r>
              <a:rPr lang="en-US" sz="3200" dirty="0"/>
              <a:t> </a:t>
            </a:r>
            <a:r>
              <a:rPr lang="en-US" sz="3200" dirty="0" err="1"/>
              <a:t>ko‘katlar</a:t>
            </a:r>
            <a:r>
              <a:rPr lang="en-US" sz="3200" dirty="0"/>
              <a:t> </a:t>
            </a:r>
            <a:r>
              <a:rPr lang="en-US" sz="3200" dirty="0" err="1"/>
              <a:t>bilan</a:t>
            </a:r>
            <a:r>
              <a:rPr lang="en-US" sz="3200" dirty="0"/>
              <a:t> </a:t>
            </a:r>
            <a:r>
              <a:rPr lang="en-US" sz="3200" dirty="0" err="1"/>
              <a:t>dasturxongatortiladi</a:t>
            </a:r>
            <a:r>
              <a:rPr lang="en-US" sz="3200" dirty="0"/>
              <a:t>.</a:t>
            </a:r>
            <a:endParaRPr lang="uz-Cyrl-UZ" sz="3200" dirty="0" smtClean="0"/>
          </a:p>
          <a:p>
            <a:endParaRPr lang="uz-Cyrl-UZ" sz="3200" dirty="0"/>
          </a:p>
        </p:txBody>
      </p:sp>
      <p:pic>
        <p:nvPicPr>
          <p:cNvPr id="7170"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3567" r="2356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2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5401" y="1873584"/>
            <a:ext cx="5120640" cy="390903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b="1" dirty="0" err="1" smtClean="0"/>
              <a:t>Arman</a:t>
            </a:r>
            <a:r>
              <a:rPr lang="en-US" b="1" dirty="0" smtClean="0"/>
              <a:t> </a:t>
            </a:r>
            <a:r>
              <a:rPr lang="en-US" b="1" dirty="0" err="1" smtClean="0"/>
              <a:t>basturmasi</a:t>
            </a:r>
            <a:r>
              <a:rPr lang="uz-Cyrl-UZ" b="1" dirty="0" smtClean="0"/>
              <a:t> </a:t>
            </a:r>
            <a:r>
              <a:rPr lang="en-US" b="1" dirty="0" smtClean="0"/>
              <a:t>. </a:t>
            </a:r>
            <a:r>
              <a:rPr lang="en-US" b="1" dirty="0" err="1" smtClean="0"/>
              <a:t>Tayyorlash</a:t>
            </a:r>
            <a:r>
              <a:rPr lang="en-US" b="1" dirty="0" smtClean="0"/>
              <a:t> </a:t>
            </a:r>
            <a:r>
              <a:rPr lang="en-US" b="1" dirty="0" err="1" smtClean="0"/>
              <a:t>texnologiyasi</a:t>
            </a:r>
            <a:r>
              <a:rPr lang="en-US" b="1" dirty="0" smtClean="0"/>
              <a:t>.</a:t>
            </a:r>
            <a:br>
              <a:rPr lang="en-US" b="1" dirty="0" smtClean="0"/>
            </a:br>
            <a:r>
              <a:rPr lang="en-US" b="1" dirty="0"/>
              <a:t/>
            </a:r>
            <a:br>
              <a:rPr lang="en-US" b="1" dirty="0"/>
            </a:br>
            <a:endParaRPr lang="uz-Cyrl-UZ" b="1" dirty="0"/>
          </a:p>
        </p:txBody>
      </p:sp>
      <p:sp>
        <p:nvSpPr>
          <p:cNvPr id="3" name="Рисунок 2"/>
          <p:cNvSpPr>
            <a:spLocks noGrp="1"/>
          </p:cNvSpPr>
          <p:nvPr>
            <p:ph type="pic" sz="quarter" idx="10"/>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683" y="0"/>
            <a:ext cx="535331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3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3037" y="798490"/>
            <a:ext cx="5463004" cy="3258355"/>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200" dirty="0" err="1"/>
              <a:t>Arman</a:t>
            </a:r>
            <a:r>
              <a:rPr lang="en-US" sz="2200" dirty="0"/>
              <a:t> </a:t>
            </a:r>
            <a:r>
              <a:rPr lang="en-US" sz="2200" dirty="0" err="1"/>
              <a:t>basturma</a:t>
            </a:r>
            <a:r>
              <a:rPr lang="en-US" sz="2200" dirty="0"/>
              <a:t> </a:t>
            </a:r>
            <a:r>
              <a:rPr lang="en-US" sz="2200" dirty="0" err="1"/>
              <a:t>retsepti</a:t>
            </a:r>
            <a:r>
              <a:rPr lang="en-US" sz="2200" dirty="0"/>
              <a:t> </a:t>
            </a:r>
            <a:r>
              <a:rPr lang="en-US" sz="2200" dirty="0" err="1"/>
              <a:t>uzoq</a:t>
            </a:r>
            <a:r>
              <a:rPr lang="en-US" sz="2200" dirty="0"/>
              <a:t> </a:t>
            </a:r>
            <a:r>
              <a:rPr lang="en-US" sz="2200" dirty="0" err="1"/>
              <a:t>vaqtdan</a:t>
            </a:r>
            <a:r>
              <a:rPr lang="en-US" sz="2200" dirty="0"/>
              <a:t> </a:t>
            </a:r>
            <a:r>
              <a:rPr lang="en-US" sz="2200" dirty="0" err="1"/>
              <a:t>beri</a:t>
            </a:r>
            <a:r>
              <a:rPr lang="en-US" sz="2200" dirty="0"/>
              <a:t> </a:t>
            </a:r>
            <a:r>
              <a:rPr lang="en-US" sz="2200" dirty="0" err="1"/>
              <a:t>ma'lum</a:t>
            </a:r>
            <a:r>
              <a:rPr lang="en-US" sz="2200" dirty="0"/>
              <a:t>. </a:t>
            </a:r>
            <a:r>
              <a:rPr lang="en-US" sz="2200" dirty="0" err="1"/>
              <a:t>Quritilgan</a:t>
            </a:r>
            <a:r>
              <a:rPr lang="en-US" sz="2200" dirty="0"/>
              <a:t> </a:t>
            </a:r>
            <a:r>
              <a:rPr lang="en-US" sz="2200" dirty="0" err="1"/>
              <a:t>basturmaning</a:t>
            </a:r>
            <a:r>
              <a:rPr lang="en-US" sz="2200" dirty="0"/>
              <a:t> </a:t>
            </a:r>
            <a:r>
              <a:rPr lang="en-US" sz="2200" dirty="0" err="1"/>
              <a:t>ingichka</a:t>
            </a:r>
            <a:r>
              <a:rPr lang="en-US" sz="2200" dirty="0"/>
              <a:t> </a:t>
            </a:r>
            <a:r>
              <a:rPr lang="en-US" sz="2200" dirty="0" err="1"/>
              <a:t>bo'laklari</a:t>
            </a:r>
            <a:r>
              <a:rPr lang="en-US" sz="2200" dirty="0"/>
              <a:t> </a:t>
            </a:r>
            <a:r>
              <a:rPr lang="en-US" sz="2200" dirty="0" err="1"/>
              <a:t>odatda</a:t>
            </a:r>
            <a:r>
              <a:rPr lang="en-US" sz="2200" dirty="0"/>
              <a:t> </a:t>
            </a:r>
            <a:r>
              <a:rPr lang="en-US" sz="2200" dirty="0" err="1"/>
              <a:t>xizmat</a:t>
            </a:r>
            <a:r>
              <a:rPr lang="en-US" sz="2200" dirty="0"/>
              <a:t> </a:t>
            </a:r>
            <a:r>
              <a:rPr lang="en-US" sz="2200" dirty="0" err="1"/>
              <a:t>qiladi</a:t>
            </a:r>
            <a:r>
              <a:rPr lang="en-US" sz="2200" dirty="0"/>
              <a:t> </a:t>
            </a:r>
            <a:r>
              <a:rPr lang="en-US" sz="2200" dirty="0" err="1"/>
              <a:t>sovuq</a:t>
            </a:r>
            <a:r>
              <a:rPr lang="en-US" sz="2200" dirty="0"/>
              <a:t> </a:t>
            </a:r>
            <a:r>
              <a:rPr lang="en-US" sz="2200" dirty="0" err="1"/>
              <a:t>ishtaha</a:t>
            </a:r>
            <a:r>
              <a:rPr lang="en-US" sz="2200" dirty="0"/>
              <a:t>... </a:t>
            </a:r>
            <a:r>
              <a:rPr lang="en-US" sz="2200" dirty="0" err="1"/>
              <a:t>Narxi</a:t>
            </a:r>
            <a:r>
              <a:rPr lang="en-US" sz="2200" dirty="0"/>
              <a:t> </a:t>
            </a:r>
            <a:r>
              <a:rPr lang="en-US" sz="2200" dirty="0" err="1"/>
              <a:t>ancha</a:t>
            </a:r>
            <a:r>
              <a:rPr lang="en-US" sz="2200" dirty="0"/>
              <a:t> </a:t>
            </a:r>
            <a:r>
              <a:rPr lang="en-US" sz="2200" dirty="0" err="1"/>
              <a:t>yuqori</a:t>
            </a:r>
            <a:r>
              <a:rPr lang="en-US" sz="2200" dirty="0"/>
              <a:t> </a:t>
            </a:r>
            <a:r>
              <a:rPr lang="en-US" sz="2200" dirty="0" err="1"/>
              <a:t>bo'lgan</a:t>
            </a:r>
            <a:r>
              <a:rPr lang="en-US" sz="2200" dirty="0"/>
              <a:t> </a:t>
            </a:r>
            <a:r>
              <a:rPr lang="en-US" sz="2200" dirty="0" err="1"/>
              <a:t>haqiqiy</a:t>
            </a:r>
            <a:r>
              <a:rPr lang="en-US" sz="2200" dirty="0"/>
              <a:t> </a:t>
            </a:r>
            <a:r>
              <a:rPr lang="en-US" sz="2200" dirty="0" err="1"/>
              <a:t>arman</a:t>
            </a:r>
            <a:r>
              <a:rPr lang="en-US" sz="2200" dirty="0"/>
              <a:t> </a:t>
            </a:r>
            <a:r>
              <a:rPr lang="en-US" sz="2200" dirty="0" err="1"/>
              <a:t>basturmasi</a:t>
            </a:r>
            <a:r>
              <a:rPr lang="en-US" sz="2200" dirty="0"/>
              <a:t> - </a:t>
            </a:r>
            <a:r>
              <a:rPr lang="en-US" sz="2200" dirty="0" err="1"/>
              <a:t>bu</a:t>
            </a:r>
            <a:r>
              <a:rPr lang="en-US" sz="2200" dirty="0"/>
              <a:t> </a:t>
            </a:r>
            <a:r>
              <a:rPr lang="en-US" sz="2200" dirty="0" err="1"/>
              <a:t>noziklik</a:t>
            </a:r>
            <a:r>
              <a:rPr lang="en-US" sz="2200" dirty="0"/>
              <a:t>.</a:t>
            </a:r>
            <a:br>
              <a:rPr lang="en-US" sz="2200" dirty="0"/>
            </a:br>
            <a:r>
              <a:rPr lang="en-US" sz="2200" dirty="0" err="1"/>
              <a:t>Basturma</a:t>
            </a:r>
            <a:r>
              <a:rPr lang="en-US" sz="2200" dirty="0"/>
              <a:t> </a:t>
            </a:r>
            <a:r>
              <a:rPr lang="en-US" sz="2200" dirty="0" err="1"/>
              <a:t>tayyorlash</a:t>
            </a:r>
            <a:r>
              <a:rPr lang="en-US" sz="2200" dirty="0"/>
              <a:t> </a:t>
            </a:r>
            <a:r>
              <a:rPr lang="en-US" sz="2200" dirty="0" err="1"/>
              <a:t>retsepti</a:t>
            </a:r>
            <a:r>
              <a:rPr lang="en-US" sz="2200" dirty="0"/>
              <a:t> </a:t>
            </a:r>
            <a:r>
              <a:rPr lang="en-US" sz="2200" dirty="0" err="1"/>
              <a:t>issiq</a:t>
            </a:r>
            <a:r>
              <a:rPr lang="en-US" sz="2200" dirty="0"/>
              <a:t> </a:t>
            </a:r>
            <a:r>
              <a:rPr lang="en-US" sz="2200" dirty="0" err="1"/>
              <a:t>iqlim</a:t>
            </a:r>
            <a:r>
              <a:rPr lang="en-US" sz="2200" dirty="0"/>
              <a:t> </a:t>
            </a:r>
            <a:r>
              <a:rPr lang="en-US" sz="2200" dirty="0" err="1"/>
              <a:t>sharoitida</a:t>
            </a:r>
            <a:r>
              <a:rPr lang="en-US" sz="2200" dirty="0"/>
              <a:t> </a:t>
            </a:r>
            <a:r>
              <a:rPr lang="en-US" sz="2200" dirty="0" err="1"/>
              <a:t>va</a:t>
            </a:r>
            <a:r>
              <a:rPr lang="en-US" sz="2200" dirty="0"/>
              <a:t> </a:t>
            </a:r>
            <a:r>
              <a:rPr lang="en-US" sz="2200" dirty="0" err="1"/>
              <a:t>muzlatgichlar</a:t>
            </a:r>
            <a:r>
              <a:rPr lang="en-US" sz="2200" dirty="0"/>
              <a:t> </a:t>
            </a:r>
            <a:r>
              <a:rPr lang="en-US" sz="2200" dirty="0" err="1"/>
              <a:t>yo'qligida</a:t>
            </a:r>
            <a:r>
              <a:rPr lang="en-US" sz="2200" dirty="0"/>
              <a:t> </a:t>
            </a:r>
            <a:r>
              <a:rPr lang="en-US" sz="2200" dirty="0" err="1"/>
              <a:t>paydo</a:t>
            </a:r>
            <a:r>
              <a:rPr lang="en-US" sz="2200" dirty="0"/>
              <a:t> </a:t>
            </a:r>
            <a:r>
              <a:rPr lang="en-US" sz="2200" dirty="0" err="1"/>
              <a:t>bo'ldi</a:t>
            </a:r>
            <a:r>
              <a:rPr lang="en-US" sz="2200" dirty="0"/>
              <a:t>. </a:t>
            </a:r>
            <a:r>
              <a:rPr lang="en-US" sz="2200" dirty="0" err="1"/>
              <a:t>Bunday</a:t>
            </a:r>
            <a:r>
              <a:rPr lang="en-US" sz="2200" dirty="0"/>
              <a:t> </a:t>
            </a:r>
            <a:r>
              <a:rPr lang="en-US" sz="2200" dirty="0" err="1"/>
              <a:t>sharoitda</a:t>
            </a:r>
            <a:r>
              <a:rPr lang="en-US" sz="2200" dirty="0"/>
              <a:t> </a:t>
            </a:r>
            <a:r>
              <a:rPr lang="en-US" sz="2200" dirty="0" err="1"/>
              <a:t>go'shtni</a:t>
            </a:r>
            <a:r>
              <a:rPr lang="en-US" sz="2200" dirty="0"/>
              <a:t> </a:t>
            </a:r>
            <a:r>
              <a:rPr lang="en-US" sz="2200" dirty="0" err="1"/>
              <a:t>saqlab</a:t>
            </a:r>
            <a:r>
              <a:rPr lang="en-US" sz="2200" dirty="0"/>
              <a:t> </a:t>
            </a:r>
            <a:r>
              <a:rPr lang="en-US" sz="2200" dirty="0" err="1"/>
              <a:t>qolish</a:t>
            </a:r>
            <a:r>
              <a:rPr lang="en-US" sz="2200" dirty="0"/>
              <a:t> </a:t>
            </a:r>
            <a:r>
              <a:rPr lang="en-US" sz="2200" dirty="0" err="1"/>
              <a:t>uchun</a:t>
            </a:r>
            <a:r>
              <a:rPr lang="en-US" sz="2200" dirty="0"/>
              <a:t> </a:t>
            </a:r>
            <a:r>
              <a:rPr lang="en-US" sz="2200" dirty="0" err="1"/>
              <a:t>etarli</a:t>
            </a:r>
            <a:r>
              <a:rPr lang="en-US" sz="2200" dirty="0"/>
              <a:t> </a:t>
            </a:r>
            <a:r>
              <a:rPr lang="en-US" sz="2200" dirty="0" err="1"/>
              <a:t>miqdorda</a:t>
            </a:r>
            <a:r>
              <a:rPr lang="en-US" sz="2200" dirty="0"/>
              <a:t> </a:t>
            </a:r>
            <a:r>
              <a:rPr lang="en-US" sz="2200" dirty="0" err="1"/>
              <a:t>tuz</a:t>
            </a:r>
            <a:r>
              <a:rPr lang="en-US" sz="2200" dirty="0"/>
              <a:t> </a:t>
            </a:r>
            <a:r>
              <a:rPr lang="en-US" sz="2200" dirty="0" err="1"/>
              <a:t>yordamiga</a:t>
            </a:r>
            <a:r>
              <a:rPr lang="en-US" sz="2200" dirty="0"/>
              <a:t> </a:t>
            </a:r>
            <a:r>
              <a:rPr lang="en-US" sz="2200" dirty="0" err="1"/>
              <a:t>murojaat</a:t>
            </a:r>
            <a:r>
              <a:rPr lang="en-US" sz="2200" dirty="0"/>
              <a:t> </a:t>
            </a:r>
            <a:r>
              <a:rPr lang="en-US" sz="2200" dirty="0" err="1"/>
              <a:t>qilish</a:t>
            </a:r>
            <a:r>
              <a:rPr lang="en-US" sz="2200" dirty="0"/>
              <a:t> </a:t>
            </a:r>
            <a:r>
              <a:rPr lang="en-US" sz="2200" dirty="0" err="1"/>
              <a:t>kerak</a:t>
            </a:r>
            <a:r>
              <a:rPr lang="en-US" sz="2200" dirty="0"/>
              <a:t> </a:t>
            </a:r>
            <a:r>
              <a:rPr lang="en-US" sz="2200" dirty="0" err="1"/>
              <a:t>edi</a:t>
            </a:r>
            <a:r>
              <a:rPr lang="en-US" dirty="0"/>
              <a:t/>
            </a:r>
            <a:br>
              <a:rPr lang="en-US" dirty="0"/>
            </a:br>
            <a:endParaRPr lang="uz-Cyrl-UZ" dirty="0"/>
          </a:p>
        </p:txBody>
      </p:sp>
      <p:sp>
        <p:nvSpPr>
          <p:cNvPr id="4" name="Подзаголовок 3"/>
          <p:cNvSpPr>
            <a:spLocks noGrp="1"/>
          </p:cNvSpPr>
          <p:nvPr>
            <p:ph type="subTitle" idx="1"/>
          </p:nvPr>
        </p:nvSpPr>
        <p:spPr>
          <a:xfrm>
            <a:off x="914400" y="4005330"/>
            <a:ext cx="5501641" cy="2511380"/>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r>
              <a:rPr lang="en-US" dirty="0" err="1"/>
              <a:t>Arman</a:t>
            </a:r>
            <a:r>
              <a:rPr lang="en-US" dirty="0"/>
              <a:t> </a:t>
            </a:r>
            <a:r>
              <a:rPr lang="en-US" dirty="0" err="1"/>
              <a:t>basturmasini</a:t>
            </a:r>
            <a:r>
              <a:rPr lang="en-US" dirty="0"/>
              <a:t> </a:t>
            </a:r>
            <a:r>
              <a:rPr lang="en-US" dirty="0" err="1"/>
              <a:t>qanday</a:t>
            </a:r>
            <a:r>
              <a:rPr lang="en-US" dirty="0"/>
              <a:t> </a:t>
            </a:r>
            <a:r>
              <a:rPr lang="en-US" dirty="0" err="1"/>
              <a:t>tayyorlash</a:t>
            </a:r>
            <a:r>
              <a:rPr lang="en-US" dirty="0"/>
              <a:t> </a:t>
            </a:r>
            <a:r>
              <a:rPr lang="en-US" dirty="0" err="1"/>
              <a:t>mumkin</a:t>
            </a:r>
            <a:r>
              <a:rPr lang="en-US" dirty="0"/>
              <a:t>?</a:t>
            </a:r>
          </a:p>
          <a:p>
            <a:r>
              <a:rPr lang="en-US" dirty="0" err="1"/>
              <a:t>Uyda</a:t>
            </a:r>
            <a:r>
              <a:rPr lang="en-US" dirty="0"/>
              <a:t> </a:t>
            </a:r>
            <a:r>
              <a:rPr lang="en-US" dirty="0" err="1"/>
              <a:t>arman</a:t>
            </a:r>
            <a:r>
              <a:rPr lang="en-US" dirty="0"/>
              <a:t> </a:t>
            </a:r>
            <a:r>
              <a:rPr lang="en-US" dirty="0" err="1"/>
              <a:t>basturma</a:t>
            </a:r>
            <a:r>
              <a:rPr lang="en-US" dirty="0"/>
              <a:t> </a:t>
            </a:r>
            <a:r>
              <a:rPr lang="en-US" dirty="0" err="1"/>
              <a:t>tayyorlash</a:t>
            </a:r>
            <a:r>
              <a:rPr lang="en-US" dirty="0"/>
              <a:t> </a:t>
            </a:r>
            <a:r>
              <a:rPr lang="en-US" dirty="0" err="1"/>
              <a:t>uchun</a:t>
            </a:r>
            <a:r>
              <a:rPr lang="en-US" dirty="0"/>
              <a:t> </a:t>
            </a:r>
            <a:r>
              <a:rPr lang="en-US" dirty="0" err="1"/>
              <a:t>faqat</a:t>
            </a:r>
            <a:r>
              <a:rPr lang="en-US" dirty="0"/>
              <a:t> </a:t>
            </a:r>
            <a:r>
              <a:rPr lang="en-US" dirty="0" err="1"/>
              <a:t>yumshoq</a:t>
            </a:r>
            <a:r>
              <a:rPr lang="en-US" dirty="0"/>
              <a:t> </a:t>
            </a:r>
            <a:r>
              <a:rPr lang="en-US" dirty="0" err="1"/>
              <a:t>go'sht</a:t>
            </a:r>
            <a:r>
              <a:rPr lang="en-US" dirty="0"/>
              <a:t> </a:t>
            </a:r>
            <a:r>
              <a:rPr lang="en-US" dirty="0" err="1"/>
              <a:t>ishlatiladi</a:t>
            </a:r>
            <a:r>
              <a:rPr lang="en-US" dirty="0"/>
              <a:t>.</a:t>
            </a:r>
          </a:p>
          <a:p>
            <a:r>
              <a:rPr lang="en-US" dirty="0" err="1"/>
              <a:t>Shuning</a:t>
            </a:r>
            <a:r>
              <a:rPr lang="en-US" dirty="0"/>
              <a:t> </a:t>
            </a:r>
            <a:r>
              <a:rPr lang="en-US" dirty="0" err="1"/>
              <a:t>uchun</a:t>
            </a:r>
            <a:r>
              <a:rPr lang="en-US" dirty="0"/>
              <a:t> </a:t>
            </a:r>
            <a:r>
              <a:rPr lang="en-US" dirty="0" err="1"/>
              <a:t>basturmaning</a:t>
            </a:r>
            <a:r>
              <a:rPr lang="en-US" dirty="0"/>
              <a:t> </a:t>
            </a:r>
            <a:r>
              <a:rPr lang="en-US" dirty="0" err="1"/>
              <a:t>kaloriya</a:t>
            </a:r>
            <a:r>
              <a:rPr lang="en-US" dirty="0"/>
              <a:t> </a:t>
            </a:r>
            <a:r>
              <a:rPr lang="en-US" dirty="0" err="1"/>
              <a:t>miqdori</a:t>
            </a:r>
            <a:r>
              <a:rPr lang="en-US" dirty="0"/>
              <a:t> past </a:t>
            </a:r>
            <a:r>
              <a:rPr lang="en-US" dirty="0" err="1"/>
              <a:t>yog'liligi</a:t>
            </a:r>
            <a:r>
              <a:rPr lang="en-US" dirty="0"/>
              <a:t> </a:t>
            </a:r>
            <a:r>
              <a:rPr lang="en-US" dirty="0" err="1"/>
              <a:t>tufayli</a:t>
            </a:r>
            <a:r>
              <a:rPr lang="en-US" dirty="0"/>
              <a:t> </a:t>
            </a:r>
            <a:r>
              <a:rPr lang="en-US" dirty="0" err="1"/>
              <a:t>unchalik</a:t>
            </a:r>
            <a:r>
              <a:rPr lang="en-US" dirty="0"/>
              <a:t> </a:t>
            </a:r>
            <a:r>
              <a:rPr lang="en-US" dirty="0" err="1"/>
              <a:t>yuqori</a:t>
            </a:r>
            <a:r>
              <a:rPr lang="en-US" dirty="0"/>
              <a:t> </a:t>
            </a:r>
            <a:r>
              <a:rPr lang="en-US" dirty="0" err="1"/>
              <a:t>emas</a:t>
            </a:r>
            <a:r>
              <a:rPr lang="en-US" dirty="0"/>
              <a:t>.</a:t>
            </a:r>
          </a:p>
          <a:p>
            <a:r>
              <a:rPr lang="en-US" dirty="0" err="1"/>
              <a:t>Uyda</a:t>
            </a:r>
            <a:r>
              <a:rPr lang="en-US" dirty="0"/>
              <a:t> </a:t>
            </a:r>
            <a:r>
              <a:rPr lang="en-US" dirty="0" err="1"/>
              <a:t>tayyorlangan</a:t>
            </a:r>
            <a:r>
              <a:rPr lang="en-US" dirty="0"/>
              <a:t> </a:t>
            </a:r>
            <a:r>
              <a:rPr lang="en-US" dirty="0" err="1"/>
              <a:t>basturma</a:t>
            </a:r>
            <a:r>
              <a:rPr lang="en-US" dirty="0"/>
              <a:t> </a:t>
            </a:r>
            <a:r>
              <a:rPr lang="en-US" dirty="0" err="1"/>
              <a:t>juda</a:t>
            </a:r>
            <a:r>
              <a:rPr lang="en-US" dirty="0"/>
              <a:t> </a:t>
            </a:r>
            <a:r>
              <a:rPr lang="en-US" dirty="0" err="1"/>
              <a:t>mazali</a:t>
            </a:r>
            <a:r>
              <a:rPr lang="en-US" dirty="0"/>
              <a:t>, </a:t>
            </a:r>
            <a:r>
              <a:rPr lang="en-US" dirty="0" err="1"/>
              <a:t>lekin</a:t>
            </a:r>
            <a:r>
              <a:rPr lang="en-US" dirty="0"/>
              <a:t> </a:t>
            </a:r>
            <a:r>
              <a:rPr lang="en-US" dirty="0" err="1"/>
              <a:t>bozorda</a:t>
            </a:r>
            <a:r>
              <a:rPr lang="en-US" dirty="0"/>
              <a:t> </a:t>
            </a:r>
            <a:r>
              <a:rPr lang="en-US" dirty="0" err="1"/>
              <a:t>yoki</a:t>
            </a:r>
            <a:r>
              <a:rPr lang="en-US" dirty="0"/>
              <a:t> </a:t>
            </a:r>
            <a:r>
              <a:rPr lang="en-US" dirty="0" err="1"/>
              <a:t>do'konda</a:t>
            </a:r>
            <a:r>
              <a:rPr lang="en-US" dirty="0"/>
              <a:t> </a:t>
            </a:r>
            <a:r>
              <a:rPr lang="en-US" dirty="0" err="1"/>
              <a:t>basturma</a:t>
            </a:r>
            <a:r>
              <a:rPr lang="en-US" dirty="0"/>
              <a:t> </a:t>
            </a:r>
            <a:r>
              <a:rPr lang="en-US" dirty="0" err="1"/>
              <a:t>sotib</a:t>
            </a:r>
            <a:r>
              <a:rPr lang="en-US" dirty="0"/>
              <a:t> </a:t>
            </a:r>
            <a:r>
              <a:rPr lang="en-US" dirty="0" err="1"/>
              <a:t>olish</a:t>
            </a:r>
            <a:r>
              <a:rPr lang="en-US" dirty="0"/>
              <a:t>, </a:t>
            </a:r>
            <a:r>
              <a:rPr lang="en-US" dirty="0" err="1"/>
              <a:t>albatta</a:t>
            </a:r>
            <a:r>
              <a:rPr lang="en-US" dirty="0"/>
              <a:t>, </a:t>
            </a:r>
            <a:r>
              <a:rPr lang="en-US" dirty="0" err="1"/>
              <a:t>osonroq</a:t>
            </a:r>
            <a:r>
              <a:rPr lang="en-US" dirty="0"/>
              <a:t>, </a:t>
            </a:r>
            <a:r>
              <a:rPr lang="en-US" dirty="0" err="1"/>
              <a:t>chunki</a:t>
            </a:r>
            <a:r>
              <a:rPr lang="en-US" dirty="0"/>
              <a:t> </a:t>
            </a:r>
            <a:r>
              <a:rPr lang="en-US" dirty="0" err="1"/>
              <a:t>uyda</a:t>
            </a:r>
            <a:r>
              <a:rPr lang="en-US" dirty="0"/>
              <a:t> </a:t>
            </a:r>
            <a:r>
              <a:rPr lang="en-US" dirty="0" err="1"/>
              <a:t>basturma</a:t>
            </a:r>
            <a:r>
              <a:rPr lang="en-US" dirty="0"/>
              <a:t> </a:t>
            </a:r>
            <a:r>
              <a:rPr lang="en-US" dirty="0" err="1"/>
              <a:t>faqat</a:t>
            </a:r>
            <a:r>
              <a:rPr lang="en-US" dirty="0"/>
              <a:t> </a:t>
            </a:r>
            <a:r>
              <a:rPr lang="en-US" dirty="0" err="1"/>
              <a:t>uch</a:t>
            </a:r>
            <a:r>
              <a:rPr lang="en-US" dirty="0"/>
              <a:t> </a:t>
            </a:r>
            <a:r>
              <a:rPr lang="en-US" dirty="0" err="1"/>
              <a:t>hafta</a:t>
            </a:r>
            <a:r>
              <a:rPr lang="en-US" dirty="0"/>
              <a:t> </a:t>
            </a:r>
            <a:r>
              <a:rPr lang="en-US" dirty="0" err="1"/>
              <a:t>ichida</a:t>
            </a:r>
            <a:r>
              <a:rPr lang="en-US" dirty="0"/>
              <a:t> </a:t>
            </a:r>
            <a:r>
              <a:rPr lang="en-US" dirty="0" err="1"/>
              <a:t>tayyor</a:t>
            </a:r>
            <a:r>
              <a:rPr lang="en-US" dirty="0"/>
              <a:t> </a:t>
            </a:r>
            <a:r>
              <a:rPr lang="en-US" dirty="0" err="1"/>
              <a:t>bo'ladi</a:t>
            </a:r>
            <a:r>
              <a:rPr lang="en-US" dirty="0"/>
              <a:t>.</a:t>
            </a:r>
          </a:p>
          <a:p>
            <a:endParaRPr lang="uz-Cyrl-UZ" dirty="0"/>
          </a:p>
        </p:txBody>
      </p:sp>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81" b="88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28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Направление продаж 16 x 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6309190_TF03431374.potx" id="{FAFEA233-2573-41A0-B13A-6D9284E8AB2B}" vid="{B0871358-B438-44A4-A68A-E84A84342D98}"/>
    </a:ext>
  </a:extLst>
</a:theme>
</file>

<file path=ppt/theme/theme2.xml><?xml version="1.0" encoding="utf-8"?>
<a:theme xmlns:a="http://schemas.openxmlformats.org/drawingml/2006/main" name="Тема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Бизнес-презентация стратегии развития (широкоэкранный формат)</Template>
  <TotalTime>398</TotalTime>
  <Words>226</Words>
  <Application>Microsoft Office PowerPoint</Application>
  <PresentationFormat>Произвольный</PresentationFormat>
  <Paragraphs>20</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Направление продаж 16 x 9</vt:lpstr>
      <vt:lpstr>Презентация PowerPoint</vt:lpstr>
      <vt:lpstr>Mavzu: Arman pazandachiligi   </vt:lpstr>
      <vt:lpstr>             1.Arman pazandaligiga xos xususiyatlar                  Har bir xalq pazandaligining o’ziga yarasha tarixi bor. Lekin aniq tarixi bo’lmagan pazandalik to’g’risida fikr yuritish noto’g’ri bo’ladi. Arman pazandaligini qadimiy deb aytish uchun asos bo’ladigan tarixiy ma’lumotlar mavjud. Armanistonda olib borilgan qazilmalar natijalari bundan deyarli 2500 yil oldin armanlar non tayyorlashda sodir bo’ladigan bijg’ish jarayonlarining mohiyatidan xabardor bo’lishgan. Ba’zi bir adabiyotlar ma’lumotlariga qaraganda baliqdan tayyorlanadigan «kutak» arman taomi bundan 1500 yil oldin qanday tayyorlagnadigan bo’lsa, bugungi kunda uning tayyorlanishi xuddi shundayligicha qolgan, hyech qanday o’zgarish kiritilgani yo’q. Shashlik tayyorlash texnologiyasi ham o’tmishdan qolgan deb aytish uchun to’liq ma’lumotlar mavjud.       </vt:lpstr>
      <vt:lpstr>Arman pazandaligiga xos xususiyatlardan yana biri shundan iboratki, qizil qalampir va sarimsoqpiyoz arman milliy gazaklarining ajralmas qismi hisoblanadi. Shuning uchun arman pazandaligi gazaklari juda o’tkir ta’m va hidga yega. Bundan tashqari armanlarning birinchi taomlari, xuddi o’zbek va tojik milliy suyuq taomlaridek, quyuq konsistensiyali bo’ladi.  </vt:lpstr>
      <vt:lpstr>1.         Armanlarning sevimli taomlaridan biri bu- qandolat mahsulotlaridir. Ulardan yeng sevimlisi gata va paxlava hisoblanadi. Gata- bu qovurilgan un solingan non ko’rinishida bo’ladi. Paxlava yesa yong’oq bilan tayyorlanadi. Qovurilgan bug’doy uni (poxindz) ham arman pazandaligida ko’p ishlatiladi.  </vt:lpstr>
      <vt:lpstr>                                                                     EREVANCHA BOZBASH(Qo‘y go‘shti sho‘rvasi).  Masalliqlar:  Qo‘y go‘shti — 78,  margarin — 10,  piyoz — 10, no‘xat — 30,  kartoshka — 75,  olma — 20,  olxo‘ri — 10,  tomat pyure— 10, ziravorlar   </vt:lpstr>
      <vt:lpstr>Презентация PowerPoint</vt:lpstr>
      <vt:lpstr>Arman basturmasi . Tayyorlash texnologiyasi.  </vt:lpstr>
      <vt:lpstr>Arman basturma retsepti uzoq vaqtdan beri ma'lum. Quritilgan basturmaning ingichka bo'laklari odatda xizmat qiladi sovuq ishtaha... Narxi ancha yuqori bo'lgan haqiqiy arman basturmasi - bu noziklik. Basturma tayyorlash retsepti issiq iqlim sharoitida va muzlatgichlar yo'qligida paydo bo'ldi. Bunday sharoitda go'shtni saqlab qolish uchun etarli miqdorda tuz yordamiga murojaat qilish kerak edi </vt:lpstr>
      <vt:lpstr>E’tiboringiz uchun raxmat.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Самарқанд туризм ва сервис техникумини ривожлантириш  ЧОРА-ТАДБИРЛАР РЕЖАСИ</dc:title>
  <dc:creator>E-MaxPCShop</dc:creator>
  <cp:lastModifiedBy>Aziz</cp:lastModifiedBy>
  <cp:revision>102</cp:revision>
  <dcterms:created xsi:type="dcterms:W3CDTF">2021-10-04T03:50:15Z</dcterms:created>
  <dcterms:modified xsi:type="dcterms:W3CDTF">2021-12-18T11:37:30Z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