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590995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247308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60426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1730904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74018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913806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78165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426214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97662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2C7D4B-4487-455B-9E76-04162E48A621}" type="datetimeFigureOut">
              <a:rPr lang="ru-RU" smtClean="0"/>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290426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02C7D4B-4487-455B-9E76-04162E48A621}" type="datetimeFigureOut">
              <a:rPr lang="ru-RU" smtClean="0"/>
              <a:t>23.12.2021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2672106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02C7D4B-4487-455B-9E76-04162E48A621}" type="datetimeFigureOut">
              <a:rPr lang="ru-RU" smtClean="0"/>
              <a:t>23.12.2021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226692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02C7D4B-4487-455B-9E76-04162E48A621}" type="datetimeFigureOut">
              <a:rPr lang="ru-RU" smtClean="0"/>
              <a:t>23.12.2021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309846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2C7D4B-4487-455B-9E76-04162E48A621}" type="datetimeFigureOut">
              <a:rPr lang="ru-RU" smtClean="0"/>
              <a:t>23.12.2021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4083370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2C7D4B-4487-455B-9E76-04162E48A621}" type="datetimeFigureOut">
              <a:rPr lang="ru-RU" smtClean="0"/>
              <a:t>23.12.2021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2215517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2C7D4B-4487-455B-9E76-04162E48A621}" type="datetimeFigureOut">
              <a:rPr lang="ru-RU" smtClean="0"/>
              <a:t>23.12.2021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989B9D-C0AE-46EA-8B35-2E34D9F43483}" type="slidenum">
              <a:rPr lang="ru-RU" smtClean="0"/>
              <a:t>‹#›</a:t>
            </a:fld>
            <a:endParaRPr lang="ru-RU"/>
          </a:p>
        </p:txBody>
      </p:sp>
    </p:spTree>
    <p:extLst>
      <p:ext uri="{BB962C8B-B14F-4D97-AF65-F5344CB8AC3E}">
        <p14:creationId xmlns:p14="http://schemas.microsoft.com/office/powerpoint/2010/main" val="679714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2C7D4B-4487-455B-9E76-04162E48A621}" type="datetimeFigureOut">
              <a:rPr lang="ru-RU" smtClean="0"/>
              <a:t>23.12.2021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989B9D-C0AE-46EA-8B35-2E34D9F43483}" type="slidenum">
              <a:rPr lang="ru-RU" smtClean="0"/>
              <a:t>‹#›</a:t>
            </a:fld>
            <a:endParaRPr lang="ru-RU"/>
          </a:p>
        </p:txBody>
      </p:sp>
    </p:spTree>
    <p:extLst>
      <p:ext uri="{BB962C8B-B14F-4D97-AF65-F5344CB8AC3E}">
        <p14:creationId xmlns:p14="http://schemas.microsoft.com/office/powerpoint/2010/main" val="284564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827" y="-374574"/>
            <a:ext cx="8185532" cy="6136395"/>
          </a:xfrm>
        </p:spPr>
        <p:txBody>
          <a:bodyPr>
            <a:noAutofit/>
          </a:bodyPr>
          <a:lstStyle/>
          <a:p>
            <a:pPr algn="l"/>
            <a:r>
              <a:rPr lang="en-US" sz="2400" dirty="0" smtClean="0">
                <a:latin typeface="Bad Script" panose="02000000000000000000" pitchFamily="2" charset="0"/>
              </a:rPr>
              <a:t/>
            </a:r>
            <a:br>
              <a:rPr lang="en-US" sz="2400" dirty="0" smtClean="0">
                <a:latin typeface="Bad Script" panose="02000000000000000000" pitchFamily="2" charset="0"/>
              </a:rPr>
            </a:br>
            <a:r>
              <a:rPr lang="en-US" sz="2400" dirty="0">
                <a:latin typeface="Bad Script" panose="02000000000000000000" pitchFamily="2" charset="0"/>
              </a:rPr>
              <a:t/>
            </a:r>
            <a:br>
              <a:rPr lang="en-US" sz="2400" dirty="0">
                <a:latin typeface="Bad Script" panose="02000000000000000000" pitchFamily="2" charset="0"/>
              </a:rPr>
            </a:br>
            <a:r>
              <a:rPr lang="en-US" sz="2400" dirty="0" smtClean="0">
                <a:latin typeface="Bad Script" panose="02000000000000000000" pitchFamily="2" charset="0"/>
              </a:rPr>
              <a:t>Model </a:t>
            </a:r>
            <a:r>
              <a:rPr lang="en-US" sz="2400" dirty="0" err="1" smtClean="0">
                <a:latin typeface="Bad Script" panose="02000000000000000000" pitchFamily="2" charset="0"/>
              </a:rPr>
              <a:t>lif</a:t>
            </a:r>
            <a:r>
              <a:rPr lang="en-US" sz="2400" dirty="0" smtClean="0">
                <a:latin typeface="Bad Script" panose="02000000000000000000" pitchFamily="2" charset="0"/>
              </a:rPr>
              <a:t> </a:t>
            </a:r>
            <a:r>
              <a:rPr lang="en-US" sz="2400" dirty="0" err="1" smtClean="0">
                <a:latin typeface="Bad Script" panose="02000000000000000000" pitchFamily="2" charset="0"/>
              </a:rPr>
              <a:t>qismini</a:t>
            </a:r>
            <a:r>
              <a:rPr lang="en-US" sz="2400" dirty="0" smtClean="0">
                <a:latin typeface="Bad Script" panose="02000000000000000000" pitchFamily="2" charset="0"/>
              </a:rPr>
              <a:t> </a:t>
            </a:r>
            <a:r>
              <a:rPr lang="en-US" sz="2400" dirty="0" err="1" smtClean="0">
                <a:latin typeface="Bad Script" panose="02000000000000000000" pitchFamily="2" charset="0"/>
              </a:rPr>
              <a:t>texnik</a:t>
            </a:r>
            <a:r>
              <a:rPr lang="en-US" sz="2400" dirty="0" smtClean="0">
                <a:latin typeface="Bad Script" panose="02000000000000000000" pitchFamily="2" charset="0"/>
              </a:rPr>
              <a:t> </a:t>
            </a:r>
            <a:r>
              <a:rPr lang="en-US" sz="2400" dirty="0" err="1" smtClean="0">
                <a:latin typeface="Bad Script" panose="02000000000000000000" pitchFamily="2" charset="0"/>
              </a:rPr>
              <a:t>modellashtirish</a:t>
            </a:r>
            <a:r>
              <a:rPr lang="en-US" sz="2400" dirty="0" smtClean="0">
                <a:latin typeface="Bad Script" panose="02000000000000000000" pitchFamily="2" charset="0"/>
              </a:rPr>
              <a:t/>
            </a:r>
            <a:br>
              <a:rPr lang="en-US" sz="2400" dirty="0" smtClean="0">
                <a:latin typeface="Bad Script" panose="02000000000000000000" pitchFamily="2" charset="0"/>
              </a:rPr>
            </a:br>
            <a:r>
              <a:rPr lang="en-US" sz="2400" dirty="0" smtClean="0">
                <a:latin typeface="Bad Script" panose="02000000000000000000" pitchFamily="2" charset="0"/>
              </a:rPr>
              <a:t/>
            </a:r>
            <a:br>
              <a:rPr lang="en-US" sz="2400" dirty="0" smtClean="0">
                <a:latin typeface="Bad Script" panose="02000000000000000000" pitchFamily="2" charset="0"/>
              </a:rPr>
            </a:br>
            <a:r>
              <a:rPr lang="en-US" sz="2400" dirty="0" err="1" smtClean="0">
                <a:latin typeface="Bad Script" panose="02000000000000000000" pitchFamily="2" charset="0"/>
              </a:rPr>
              <a:t>Reja</a:t>
            </a:r>
            <a:r>
              <a:rPr lang="en-US" sz="2400" dirty="0" smtClean="0">
                <a:latin typeface="Bad Script" panose="02000000000000000000" pitchFamily="2" charset="0"/>
              </a:rPr>
              <a:t>:</a:t>
            </a:r>
            <a:br>
              <a:rPr lang="en-US" sz="2400" dirty="0" smtClean="0">
                <a:latin typeface="Bad Script" panose="02000000000000000000" pitchFamily="2" charset="0"/>
              </a:rPr>
            </a:br>
            <a:r>
              <a:rPr lang="en-US" sz="2400" dirty="0" smtClean="0">
                <a:latin typeface="Bad Script" panose="02000000000000000000" pitchFamily="2" charset="0"/>
              </a:rPr>
              <a:t/>
            </a:r>
            <a:br>
              <a:rPr lang="en-US" sz="2400" dirty="0" smtClean="0">
                <a:latin typeface="Bad Script" panose="02000000000000000000" pitchFamily="2" charset="0"/>
              </a:rPr>
            </a:br>
            <a:r>
              <a:rPr lang="en-US" sz="2400" dirty="0" smtClean="0">
                <a:latin typeface="Bad Script" panose="02000000000000000000" pitchFamily="2" charset="0"/>
              </a:rPr>
              <a:t>1.	</a:t>
            </a:r>
            <a:r>
              <a:rPr lang="en-US" sz="2400" dirty="0" err="1" smtClean="0">
                <a:latin typeface="Bad Script" panose="02000000000000000000" pitchFamily="2" charset="0"/>
              </a:rPr>
              <a:t>Ko‘krak</a:t>
            </a:r>
            <a:r>
              <a:rPr lang="en-US" sz="2400" dirty="0" smtClean="0">
                <a:latin typeface="Bad Script" panose="02000000000000000000" pitchFamily="2" charset="0"/>
              </a:rPr>
              <a:t> </a:t>
            </a:r>
            <a:r>
              <a:rPr lang="en-US" sz="2400" dirty="0" err="1" smtClean="0">
                <a:latin typeface="Bad Script" panose="02000000000000000000" pitchFamily="2" charset="0"/>
              </a:rPr>
              <a:t>vitachkasini</a:t>
            </a:r>
            <a:r>
              <a:rPr lang="en-US" sz="2400" dirty="0" smtClean="0">
                <a:latin typeface="Bad Script" panose="02000000000000000000" pitchFamily="2" charset="0"/>
              </a:rPr>
              <a:t> </a:t>
            </a:r>
            <a:r>
              <a:rPr lang="en-US" sz="2400" dirty="0" err="1" smtClean="0">
                <a:latin typeface="Bad Script" panose="02000000000000000000" pitchFamily="2" charset="0"/>
              </a:rPr>
              <a:t>ko‘chirish</a:t>
            </a:r>
            <a:r>
              <a:rPr lang="en-US" sz="2400" dirty="0" smtClean="0">
                <a:latin typeface="Bad Script" panose="02000000000000000000" pitchFamily="2" charset="0"/>
              </a:rPr>
              <a:t> </a:t>
            </a:r>
            <a:r>
              <a:rPr lang="en-US" sz="2400" dirty="0" err="1" smtClean="0">
                <a:latin typeface="Bad Script" panose="02000000000000000000" pitchFamily="2" charset="0"/>
              </a:rPr>
              <a:t>qoidasi</a:t>
            </a:r>
            <a:r>
              <a:rPr lang="en-US" sz="2400" dirty="0" smtClean="0">
                <a:latin typeface="Bad Script" panose="02000000000000000000" pitchFamily="2" charset="0"/>
              </a:rPr>
              <a:t>. </a:t>
            </a:r>
            <a:br>
              <a:rPr lang="en-US" sz="2400" dirty="0" smtClean="0">
                <a:latin typeface="Bad Script" panose="02000000000000000000" pitchFamily="2" charset="0"/>
              </a:rPr>
            </a:br>
            <a:r>
              <a:rPr lang="en-US" sz="2400" dirty="0" smtClean="0">
                <a:latin typeface="Bad Script" panose="02000000000000000000" pitchFamily="2" charset="0"/>
              </a:rPr>
              <a:t>2.	</a:t>
            </a:r>
            <a:r>
              <a:rPr lang="en-US" sz="2400" dirty="0" err="1" smtClean="0">
                <a:latin typeface="Bad Script" panose="02000000000000000000" pitchFamily="2" charset="0"/>
              </a:rPr>
              <a:t>Ko‘krak</a:t>
            </a:r>
            <a:r>
              <a:rPr lang="en-US" sz="2400" dirty="0" smtClean="0">
                <a:latin typeface="Bad Script" panose="02000000000000000000" pitchFamily="2" charset="0"/>
              </a:rPr>
              <a:t> </a:t>
            </a:r>
            <a:r>
              <a:rPr lang="en-US" sz="2400" dirty="0" err="1" smtClean="0">
                <a:latin typeface="Bad Script" panose="02000000000000000000" pitchFamily="2" charset="0"/>
              </a:rPr>
              <a:t>vitachkasini</a:t>
            </a:r>
            <a:r>
              <a:rPr lang="en-US" sz="2400" dirty="0" smtClean="0">
                <a:latin typeface="Bad Script" panose="02000000000000000000" pitchFamily="2" charset="0"/>
              </a:rPr>
              <a:t> yon </a:t>
            </a:r>
            <a:r>
              <a:rPr lang="en-US" sz="2400" dirty="0" err="1" smtClean="0">
                <a:latin typeface="Bad Script" panose="02000000000000000000" pitchFamily="2" charset="0"/>
              </a:rPr>
              <a:t>qirqim</a:t>
            </a:r>
            <a:r>
              <a:rPr lang="en-US" sz="2400" dirty="0" smtClean="0">
                <a:latin typeface="Bad Script" panose="02000000000000000000" pitchFamily="2" charset="0"/>
              </a:rPr>
              <a:t> </a:t>
            </a:r>
            <a:r>
              <a:rPr lang="en-US" sz="2400" dirty="0" err="1" smtClean="0">
                <a:latin typeface="Bad Script" panose="02000000000000000000" pitchFamily="2" charset="0"/>
              </a:rPr>
              <a:t>chizig‘iga</a:t>
            </a:r>
            <a:r>
              <a:rPr lang="en-US" sz="2400" dirty="0" smtClean="0">
                <a:latin typeface="Bad Script" panose="02000000000000000000" pitchFamily="2" charset="0"/>
              </a:rPr>
              <a:t> </a:t>
            </a:r>
            <a:r>
              <a:rPr lang="en-US" sz="2400" dirty="0" err="1" smtClean="0">
                <a:latin typeface="Bad Script" panose="02000000000000000000" pitchFamily="2" charset="0"/>
              </a:rPr>
              <a:t>ko‘chirish</a:t>
            </a:r>
            <a:r>
              <a:rPr lang="en-US" sz="2400" dirty="0" smtClean="0">
                <a:latin typeface="Bad Script" panose="02000000000000000000" pitchFamily="2" charset="0"/>
              </a:rPr>
              <a:t>. </a:t>
            </a:r>
            <a:br>
              <a:rPr lang="en-US" sz="2400" dirty="0" smtClean="0">
                <a:latin typeface="Bad Script" panose="02000000000000000000" pitchFamily="2" charset="0"/>
              </a:rPr>
            </a:br>
            <a:r>
              <a:rPr lang="en-US" sz="2400" dirty="0" smtClean="0">
                <a:latin typeface="Bad Script" panose="02000000000000000000" pitchFamily="2" charset="0"/>
              </a:rPr>
              <a:t>3.	</a:t>
            </a:r>
            <a:r>
              <a:rPr lang="en-US" sz="2400" dirty="0" err="1" smtClean="0">
                <a:latin typeface="Bad Script" panose="02000000000000000000" pitchFamily="2" charset="0"/>
              </a:rPr>
              <a:t>Ko‘krak</a:t>
            </a:r>
            <a:r>
              <a:rPr lang="en-US" sz="2400" dirty="0" smtClean="0">
                <a:latin typeface="Bad Script" panose="02000000000000000000" pitchFamily="2" charset="0"/>
              </a:rPr>
              <a:t> </a:t>
            </a:r>
            <a:r>
              <a:rPr lang="en-US" sz="2400" dirty="0" err="1" smtClean="0">
                <a:latin typeface="Bad Script" panose="02000000000000000000" pitchFamily="2" charset="0"/>
              </a:rPr>
              <a:t>vitachkasini</a:t>
            </a:r>
            <a:r>
              <a:rPr lang="en-US" sz="2400" dirty="0" smtClean="0">
                <a:latin typeface="Bad Script" panose="02000000000000000000" pitchFamily="2" charset="0"/>
              </a:rPr>
              <a:t> bel </a:t>
            </a:r>
            <a:r>
              <a:rPr lang="en-US" sz="2400" dirty="0" err="1" smtClean="0">
                <a:latin typeface="Bad Script" panose="02000000000000000000" pitchFamily="2" charset="0"/>
              </a:rPr>
              <a:t>chizig‘iga</a:t>
            </a:r>
            <a:r>
              <a:rPr lang="en-US" sz="2400" dirty="0" smtClean="0">
                <a:latin typeface="Bad Script" panose="02000000000000000000" pitchFamily="2" charset="0"/>
              </a:rPr>
              <a:t> </a:t>
            </a:r>
            <a:r>
              <a:rPr lang="en-US" sz="2400" dirty="0" err="1" smtClean="0">
                <a:latin typeface="Bad Script" panose="02000000000000000000" pitchFamily="2" charset="0"/>
              </a:rPr>
              <a:t>ko‘chirish</a:t>
            </a:r>
            <a:r>
              <a:rPr lang="en-US" sz="2400" dirty="0" smtClean="0">
                <a:latin typeface="Bad Script" panose="02000000000000000000" pitchFamily="2" charset="0"/>
              </a:rPr>
              <a:t>.</a:t>
            </a:r>
            <a:br>
              <a:rPr lang="en-US" sz="2400" dirty="0" smtClean="0">
                <a:latin typeface="Bad Script" panose="02000000000000000000" pitchFamily="2" charset="0"/>
              </a:rPr>
            </a:br>
            <a:r>
              <a:rPr lang="en-US" sz="2400" dirty="0" smtClean="0">
                <a:latin typeface="Bad Script" panose="02000000000000000000" pitchFamily="2" charset="0"/>
              </a:rPr>
              <a:t>4.	</a:t>
            </a:r>
            <a:r>
              <a:rPr lang="en-US" sz="2400" dirty="0" err="1" smtClean="0">
                <a:latin typeface="Bad Script" panose="02000000000000000000" pitchFamily="2" charset="0"/>
              </a:rPr>
              <a:t>Ko‘krak</a:t>
            </a:r>
            <a:r>
              <a:rPr lang="en-US" sz="2400" dirty="0" smtClean="0">
                <a:latin typeface="Bad Script" panose="02000000000000000000" pitchFamily="2" charset="0"/>
              </a:rPr>
              <a:t> </a:t>
            </a:r>
            <a:r>
              <a:rPr lang="en-US" sz="2400" dirty="0" err="1" smtClean="0">
                <a:latin typeface="Bad Script" panose="02000000000000000000" pitchFamily="2" charset="0"/>
              </a:rPr>
              <a:t>vitachkasini</a:t>
            </a:r>
            <a:r>
              <a:rPr lang="en-US" sz="2400" dirty="0" smtClean="0">
                <a:latin typeface="Bad Script" panose="02000000000000000000" pitchFamily="2" charset="0"/>
              </a:rPr>
              <a:t> old </a:t>
            </a:r>
            <a:r>
              <a:rPr lang="en-US" sz="2400" dirty="0" err="1" smtClean="0">
                <a:latin typeface="Bad Script" panose="02000000000000000000" pitchFamily="2" charset="0"/>
              </a:rPr>
              <a:t>bo‘lak</a:t>
            </a:r>
            <a:r>
              <a:rPr lang="en-US" sz="2400" dirty="0" smtClean="0">
                <a:latin typeface="Bad Script" panose="02000000000000000000" pitchFamily="2" charset="0"/>
              </a:rPr>
              <a:t> </a:t>
            </a:r>
            <a:r>
              <a:rPr lang="en-US" sz="2400" dirty="0" err="1" smtClean="0">
                <a:latin typeface="Bad Script" panose="02000000000000000000" pitchFamily="2" charset="0"/>
              </a:rPr>
              <a:t>bo‘yin</a:t>
            </a:r>
            <a:r>
              <a:rPr lang="en-US" sz="2400" dirty="0" smtClean="0">
                <a:latin typeface="Bad Script" panose="02000000000000000000" pitchFamily="2" charset="0"/>
              </a:rPr>
              <a:t> </a:t>
            </a:r>
            <a:r>
              <a:rPr lang="en-US" sz="2400" dirty="0" err="1" smtClean="0">
                <a:latin typeface="Bad Script" panose="02000000000000000000" pitchFamily="2" charset="0"/>
              </a:rPr>
              <a:t>o‘mizi</a:t>
            </a:r>
            <a:r>
              <a:rPr lang="en-US" sz="2400" dirty="0" smtClean="0">
                <a:latin typeface="Bad Script" panose="02000000000000000000" pitchFamily="2" charset="0"/>
              </a:rPr>
              <a:t> </a:t>
            </a:r>
            <a:r>
              <a:rPr lang="en-US" sz="2400" dirty="0" err="1" smtClean="0">
                <a:latin typeface="Bad Script" panose="02000000000000000000" pitchFamily="2" charset="0"/>
              </a:rPr>
              <a:t>chizig‘iga</a:t>
            </a:r>
            <a:r>
              <a:rPr lang="en-US" sz="2400" dirty="0" smtClean="0">
                <a:latin typeface="Bad Script" panose="02000000000000000000" pitchFamily="2" charset="0"/>
              </a:rPr>
              <a:t> </a:t>
            </a:r>
            <a:r>
              <a:rPr lang="en-US" sz="2400" dirty="0" err="1" smtClean="0">
                <a:latin typeface="Bad Script" panose="02000000000000000000" pitchFamily="2" charset="0"/>
              </a:rPr>
              <a:t>ko‘chirish</a:t>
            </a:r>
            <a:r>
              <a:rPr lang="en-US" sz="2400" dirty="0" smtClean="0">
                <a:latin typeface="Bad Script" panose="02000000000000000000" pitchFamily="2" charset="0"/>
              </a:rPr>
              <a:t>.</a:t>
            </a:r>
            <a:br>
              <a:rPr lang="en-US" sz="2400" dirty="0" smtClean="0">
                <a:latin typeface="Bad Script" panose="02000000000000000000" pitchFamily="2" charset="0"/>
              </a:rPr>
            </a:br>
            <a:r>
              <a:rPr lang="en-US" sz="2400" dirty="0" smtClean="0">
                <a:latin typeface="Bad Script" panose="02000000000000000000" pitchFamily="2" charset="0"/>
              </a:rPr>
              <a:t>5.	</a:t>
            </a:r>
            <a:r>
              <a:rPr lang="en-US" sz="2400" dirty="0" err="1" smtClean="0">
                <a:latin typeface="Bad Script" panose="02000000000000000000" pitchFamily="2" charset="0"/>
              </a:rPr>
              <a:t>Ko‘krak</a:t>
            </a:r>
            <a:r>
              <a:rPr lang="en-US" sz="2400" dirty="0" smtClean="0">
                <a:latin typeface="Bad Script" panose="02000000000000000000" pitchFamily="2" charset="0"/>
              </a:rPr>
              <a:t> </a:t>
            </a:r>
            <a:r>
              <a:rPr lang="en-US" sz="2400" dirty="0" err="1" smtClean="0">
                <a:latin typeface="Bad Script" panose="02000000000000000000" pitchFamily="2" charset="0"/>
              </a:rPr>
              <a:t>vitachkasini</a:t>
            </a:r>
            <a:r>
              <a:rPr lang="en-US" sz="2400" dirty="0" smtClean="0">
                <a:latin typeface="Bad Script" panose="02000000000000000000" pitchFamily="2" charset="0"/>
              </a:rPr>
              <a:t> </a:t>
            </a:r>
            <a:r>
              <a:rPr lang="en-US" sz="2400" dirty="0" err="1" smtClean="0">
                <a:latin typeface="Bad Script" panose="02000000000000000000" pitchFamily="2" charset="0"/>
              </a:rPr>
              <a:t>yeng</a:t>
            </a:r>
            <a:r>
              <a:rPr lang="en-US" sz="2400" dirty="0" smtClean="0">
                <a:latin typeface="Bad Script" panose="02000000000000000000" pitchFamily="2" charset="0"/>
              </a:rPr>
              <a:t> </a:t>
            </a:r>
            <a:r>
              <a:rPr lang="en-US" sz="2400" dirty="0" err="1" smtClean="0">
                <a:latin typeface="Bad Script" panose="02000000000000000000" pitchFamily="2" charset="0"/>
              </a:rPr>
              <a:t>o‘mizi</a:t>
            </a:r>
            <a:r>
              <a:rPr lang="en-US" sz="2400" dirty="0" smtClean="0">
                <a:latin typeface="Bad Script" panose="02000000000000000000" pitchFamily="2" charset="0"/>
              </a:rPr>
              <a:t> </a:t>
            </a:r>
            <a:r>
              <a:rPr lang="en-US" sz="2400" dirty="0" err="1" smtClean="0">
                <a:latin typeface="Bad Script" panose="02000000000000000000" pitchFamily="2" charset="0"/>
              </a:rPr>
              <a:t>chizig‘iga</a:t>
            </a:r>
            <a:r>
              <a:rPr lang="en-US" sz="2400" dirty="0" smtClean="0">
                <a:latin typeface="Bad Script" panose="02000000000000000000" pitchFamily="2" charset="0"/>
              </a:rPr>
              <a:t> </a:t>
            </a:r>
            <a:r>
              <a:rPr lang="en-US" sz="2400" dirty="0" err="1" smtClean="0">
                <a:latin typeface="Bad Script" panose="02000000000000000000" pitchFamily="2" charset="0"/>
              </a:rPr>
              <a:t>ko‘chirish</a:t>
            </a:r>
            <a:r>
              <a:rPr lang="en-US" sz="2400" dirty="0" smtClean="0">
                <a:latin typeface="Bad Script" panose="02000000000000000000" pitchFamily="2" charset="0"/>
              </a:rPr>
              <a:t>.</a:t>
            </a:r>
            <a:br>
              <a:rPr lang="en-US" sz="2400" dirty="0" smtClean="0">
                <a:latin typeface="Bad Script" panose="02000000000000000000" pitchFamily="2" charset="0"/>
              </a:rPr>
            </a:br>
            <a:r>
              <a:rPr lang="en-US" sz="2400" dirty="0" smtClean="0">
                <a:latin typeface="Bad Script" panose="02000000000000000000" pitchFamily="2" charset="0"/>
              </a:rPr>
              <a:t>6.	</a:t>
            </a:r>
            <a:r>
              <a:rPr lang="en-US" sz="2400" dirty="0" err="1" smtClean="0">
                <a:latin typeface="Bad Script" panose="02000000000000000000" pitchFamily="2" charset="0"/>
              </a:rPr>
              <a:t>Ko‘krak</a:t>
            </a:r>
            <a:r>
              <a:rPr lang="en-US" sz="2400" dirty="0" smtClean="0">
                <a:latin typeface="Bad Script" panose="02000000000000000000" pitchFamily="2" charset="0"/>
              </a:rPr>
              <a:t> </a:t>
            </a:r>
            <a:r>
              <a:rPr lang="en-US" sz="2400" dirty="0" err="1" smtClean="0">
                <a:latin typeface="Bad Script" panose="02000000000000000000" pitchFamily="2" charset="0"/>
              </a:rPr>
              <a:t>vitachkasini</a:t>
            </a:r>
            <a:r>
              <a:rPr lang="en-US" sz="2400" dirty="0" smtClean="0">
                <a:latin typeface="Bad Script" panose="02000000000000000000" pitchFamily="2" charset="0"/>
              </a:rPr>
              <a:t> old </a:t>
            </a:r>
            <a:r>
              <a:rPr lang="en-US" sz="2400" dirty="0" err="1" smtClean="0">
                <a:latin typeface="Bad Script" panose="02000000000000000000" pitchFamily="2" charset="0"/>
              </a:rPr>
              <a:t>bo‘lak</a:t>
            </a:r>
            <a:r>
              <a:rPr lang="en-US" sz="2400" dirty="0" smtClean="0">
                <a:latin typeface="Bad Script" panose="02000000000000000000" pitchFamily="2" charset="0"/>
              </a:rPr>
              <a:t> </a:t>
            </a:r>
            <a:r>
              <a:rPr lang="en-US" sz="2400" dirty="0" err="1" smtClean="0">
                <a:latin typeface="Bad Script" panose="02000000000000000000" pitchFamily="2" charset="0"/>
              </a:rPr>
              <a:t>o‘rta</a:t>
            </a:r>
            <a:r>
              <a:rPr lang="en-US" sz="2400" dirty="0" smtClean="0">
                <a:latin typeface="Bad Script" panose="02000000000000000000" pitchFamily="2" charset="0"/>
              </a:rPr>
              <a:t> </a:t>
            </a:r>
            <a:r>
              <a:rPr lang="en-US" sz="2400" dirty="0" err="1" smtClean="0">
                <a:latin typeface="Bad Script" panose="02000000000000000000" pitchFamily="2" charset="0"/>
              </a:rPr>
              <a:t>chizig‘iga</a:t>
            </a:r>
            <a:r>
              <a:rPr lang="en-US" sz="2400" dirty="0" smtClean="0">
                <a:latin typeface="Bad Script" panose="02000000000000000000" pitchFamily="2" charset="0"/>
              </a:rPr>
              <a:t> </a:t>
            </a:r>
            <a:r>
              <a:rPr lang="en-US" sz="2400" dirty="0" err="1" smtClean="0">
                <a:latin typeface="Bad Script" panose="02000000000000000000" pitchFamily="2" charset="0"/>
              </a:rPr>
              <a:t>ko‘chirish</a:t>
            </a:r>
            <a:r>
              <a:rPr lang="en-US" sz="2400" dirty="0" smtClean="0">
                <a:latin typeface="Bad Script" panose="02000000000000000000" pitchFamily="2" charset="0"/>
              </a:rPr>
              <a:t>.</a:t>
            </a:r>
            <a:br>
              <a:rPr lang="en-US" sz="2400" dirty="0" smtClean="0">
                <a:latin typeface="Bad Script" panose="02000000000000000000" pitchFamily="2" charset="0"/>
              </a:rPr>
            </a:br>
            <a:r>
              <a:rPr lang="en-US" sz="2400" dirty="0" smtClean="0">
                <a:latin typeface="Bad Script" panose="02000000000000000000" pitchFamily="2" charset="0"/>
              </a:rPr>
              <a:t>7.	</a:t>
            </a:r>
            <a:r>
              <a:rPr lang="en-US" sz="2400" dirty="0" err="1" smtClean="0">
                <a:latin typeface="Bad Script" panose="02000000000000000000" pitchFamily="2" charset="0"/>
              </a:rPr>
              <a:t>Detallarni</a:t>
            </a:r>
            <a:r>
              <a:rPr lang="en-US" sz="2400" dirty="0" smtClean="0">
                <a:latin typeface="Bad Script" panose="02000000000000000000" pitchFamily="2" charset="0"/>
              </a:rPr>
              <a:t> parallel </a:t>
            </a:r>
            <a:r>
              <a:rPr lang="en-US" sz="2400" dirty="0" err="1" smtClean="0">
                <a:latin typeface="Bad Script" panose="02000000000000000000" pitchFamily="2" charset="0"/>
              </a:rPr>
              <a:t>va</a:t>
            </a:r>
            <a:r>
              <a:rPr lang="en-US" sz="2400" dirty="0" smtClean="0">
                <a:latin typeface="Bad Script" panose="02000000000000000000" pitchFamily="2" charset="0"/>
              </a:rPr>
              <a:t> </a:t>
            </a:r>
            <a:r>
              <a:rPr lang="en-US" sz="2400" dirty="0" err="1" smtClean="0">
                <a:latin typeface="Bad Script" panose="02000000000000000000" pitchFamily="2" charset="0"/>
              </a:rPr>
              <a:t>konussimon</a:t>
            </a:r>
            <a:r>
              <a:rPr lang="en-US" sz="2400" dirty="0" smtClean="0">
                <a:latin typeface="Bad Script" panose="02000000000000000000" pitchFamily="2" charset="0"/>
              </a:rPr>
              <a:t> </a:t>
            </a:r>
            <a:r>
              <a:rPr lang="en-US" sz="2400" dirty="0" err="1" smtClean="0">
                <a:latin typeface="Bad Script" panose="02000000000000000000" pitchFamily="2" charset="0"/>
              </a:rPr>
              <a:t>kengaytirish</a:t>
            </a:r>
            <a:r>
              <a:rPr lang="en-US" sz="2400" dirty="0" smtClean="0">
                <a:latin typeface="Bad Script" panose="02000000000000000000" pitchFamily="2" charset="0"/>
              </a:rPr>
              <a:t>.</a:t>
            </a:r>
            <a:br>
              <a:rPr lang="en-US" sz="2400" dirty="0" smtClean="0">
                <a:latin typeface="Bad Script" panose="02000000000000000000" pitchFamily="2" charset="0"/>
              </a:rPr>
            </a:br>
            <a:endParaRPr lang="ru-RU" sz="2400" dirty="0">
              <a:latin typeface="Bad Script" panose="02000000000000000000" pitchFamily="2" charset="0"/>
            </a:endParaRPr>
          </a:p>
        </p:txBody>
      </p:sp>
    </p:spTree>
    <p:extLst>
      <p:ext uri="{BB962C8B-B14F-4D97-AF65-F5344CB8AC3E}">
        <p14:creationId xmlns:p14="http://schemas.microsoft.com/office/powerpoint/2010/main" val="409914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74573"/>
            <a:ext cx="8596668" cy="6015210"/>
          </a:xfrm>
        </p:spPr>
        <p:txBody>
          <a:bodyPr>
            <a:normAutofit fontScale="85000" lnSpcReduction="10000"/>
          </a:bodyPr>
          <a:lstStyle/>
          <a:p>
            <a:pPr>
              <a:lnSpc>
                <a:spcPct val="220000"/>
              </a:lnSpc>
            </a:pPr>
            <a:endParaRPr lang="en-US" sz="1900" dirty="0" smtClean="0">
              <a:latin typeface="Bad Script" panose="02000000000000000000" pitchFamily="2" charset="0"/>
            </a:endParaRPr>
          </a:p>
          <a:p>
            <a:pPr>
              <a:lnSpc>
                <a:spcPct val="220000"/>
              </a:lnSpc>
            </a:pPr>
            <a:r>
              <a:rPr lang="en-US" sz="1900" dirty="0" err="1" smtClean="0">
                <a:latin typeface="Bad Script" panose="02000000000000000000" pitchFamily="2" charset="0"/>
              </a:rPr>
              <a:t>Ko‘krak</a:t>
            </a:r>
            <a:r>
              <a:rPr lang="en-US" sz="1900" dirty="0" smtClean="0">
                <a:latin typeface="Bad Script" panose="02000000000000000000" pitchFamily="2" charset="0"/>
              </a:rPr>
              <a:t> </a:t>
            </a:r>
            <a:r>
              <a:rPr lang="en-US" sz="1900" dirty="0" err="1" smtClean="0">
                <a:latin typeface="Bad Script" panose="02000000000000000000" pitchFamily="2" charset="0"/>
              </a:rPr>
              <a:t>vitachkasini</a:t>
            </a:r>
            <a:r>
              <a:rPr lang="en-US" sz="1900" dirty="0" smtClean="0">
                <a:latin typeface="Bad Script" panose="02000000000000000000" pitchFamily="2" charset="0"/>
              </a:rPr>
              <a:t> </a:t>
            </a:r>
            <a:r>
              <a:rPr lang="en-US" sz="1900" dirty="0" err="1" smtClean="0">
                <a:latin typeface="Bad Script" panose="02000000000000000000" pitchFamily="2" charset="0"/>
              </a:rPr>
              <a:t>ko‘chirish</a:t>
            </a:r>
            <a:r>
              <a:rPr lang="en-US" sz="1900" dirty="0" smtClean="0">
                <a:latin typeface="Bad Script" panose="02000000000000000000" pitchFamily="2" charset="0"/>
              </a:rPr>
              <a:t> </a:t>
            </a:r>
            <a:r>
              <a:rPr lang="en-US" sz="1900" dirty="0" err="1" smtClean="0">
                <a:latin typeface="Bad Script" panose="02000000000000000000" pitchFamily="2" charset="0"/>
              </a:rPr>
              <a:t>qoidasi</a:t>
            </a:r>
            <a:r>
              <a:rPr lang="en-US" sz="1900" dirty="0" smtClean="0">
                <a:latin typeface="Bad Script" panose="02000000000000000000" pitchFamily="2" charset="0"/>
              </a:rPr>
              <a:t>. </a:t>
            </a:r>
            <a:r>
              <a:rPr lang="en-US" sz="1900" dirty="0" err="1" smtClean="0">
                <a:latin typeface="Bad Script" panose="02000000000000000000" pitchFamily="2" charset="0"/>
              </a:rPr>
              <a:t>Ko‘ylak</a:t>
            </a:r>
            <a:r>
              <a:rPr lang="en-US" sz="1900" dirty="0" smtClean="0">
                <a:latin typeface="Bad Script" panose="02000000000000000000" pitchFamily="2" charset="0"/>
              </a:rPr>
              <a:t> </a:t>
            </a:r>
            <a:r>
              <a:rPr lang="en-US" sz="1900" dirty="0" err="1" smtClean="0">
                <a:latin typeface="Bad Script" panose="02000000000000000000" pitchFamily="2" charset="0"/>
              </a:rPr>
              <a:t>fasoniga</a:t>
            </a:r>
            <a:r>
              <a:rPr lang="en-US" sz="1900" dirty="0" smtClean="0">
                <a:latin typeface="Bad Script" panose="02000000000000000000" pitchFamily="2" charset="0"/>
              </a:rPr>
              <a:t> </a:t>
            </a:r>
            <a:r>
              <a:rPr lang="en-US" sz="1900" dirty="0" err="1" smtClean="0">
                <a:latin typeface="Bad Script" panose="02000000000000000000" pitchFamily="2" charset="0"/>
              </a:rPr>
              <a:t>binoan</a:t>
            </a:r>
            <a:r>
              <a:rPr lang="en-US" sz="1900" dirty="0" smtClean="0">
                <a:latin typeface="Bad Script" panose="02000000000000000000" pitchFamily="2" charset="0"/>
              </a:rPr>
              <a:t> </a:t>
            </a:r>
            <a:r>
              <a:rPr lang="en-US" sz="1900" dirty="0" err="1" smtClean="0">
                <a:latin typeface="Bad Script" panose="02000000000000000000" pitchFamily="2" charset="0"/>
              </a:rPr>
              <a:t>ko‘krak</a:t>
            </a:r>
            <a:r>
              <a:rPr lang="en-US" sz="1900" dirty="0" smtClean="0">
                <a:latin typeface="Bad Script" panose="02000000000000000000" pitchFamily="2" charset="0"/>
              </a:rPr>
              <a:t> </a:t>
            </a:r>
            <a:r>
              <a:rPr lang="en-US" sz="1900" dirty="0" err="1" smtClean="0">
                <a:latin typeface="Bad Script" panose="02000000000000000000" pitchFamily="2" charset="0"/>
              </a:rPr>
              <a:t>vitachkasi</a:t>
            </a:r>
            <a:r>
              <a:rPr lang="en-US" sz="1900" dirty="0" smtClean="0">
                <a:latin typeface="Bad Script" panose="02000000000000000000" pitchFamily="2" charset="0"/>
              </a:rPr>
              <a:t> </a:t>
            </a:r>
            <a:r>
              <a:rPr lang="en-US" sz="1900" dirty="0" err="1" smtClean="0">
                <a:latin typeface="Bad Script" panose="02000000000000000000" pitchFamily="2" charset="0"/>
              </a:rPr>
              <a:t>detalning</a:t>
            </a:r>
            <a:r>
              <a:rPr lang="en-US" sz="1900" dirty="0" smtClean="0">
                <a:latin typeface="Bad Script" panose="02000000000000000000" pitchFamily="2" charset="0"/>
              </a:rPr>
              <a:t> </a:t>
            </a:r>
            <a:r>
              <a:rPr lang="en-US" sz="1900" dirty="0" err="1" smtClean="0">
                <a:latin typeface="Bad Script" panose="02000000000000000000" pitchFamily="2" charset="0"/>
              </a:rPr>
              <a:t>istalgan</a:t>
            </a:r>
            <a:r>
              <a:rPr lang="en-US" sz="1900" dirty="0" smtClean="0">
                <a:latin typeface="Bad Script" panose="02000000000000000000" pitchFamily="2" charset="0"/>
              </a:rPr>
              <a:t> </a:t>
            </a:r>
            <a:r>
              <a:rPr lang="en-US" sz="1900" dirty="0" err="1" smtClean="0">
                <a:latin typeface="Bad Script" panose="02000000000000000000" pitchFamily="2" charset="0"/>
              </a:rPr>
              <a:t>qirqimida</a:t>
            </a:r>
            <a:r>
              <a:rPr lang="en-US" sz="1900" dirty="0" smtClean="0">
                <a:latin typeface="Bad Script" panose="02000000000000000000" pitchFamily="2" charset="0"/>
              </a:rPr>
              <a:t> </a:t>
            </a:r>
            <a:r>
              <a:rPr lang="en-US" sz="1900" dirty="0" err="1" smtClean="0">
                <a:latin typeface="Bad Script" panose="02000000000000000000" pitchFamily="2" charset="0"/>
              </a:rPr>
              <a:t>bo‘lishi</a:t>
            </a:r>
            <a:r>
              <a:rPr lang="en-US" sz="1900" dirty="0" smtClean="0">
                <a:latin typeface="Bad Script" panose="02000000000000000000" pitchFamily="2" charset="0"/>
              </a:rPr>
              <a:t> </a:t>
            </a:r>
            <a:r>
              <a:rPr lang="en-US" sz="1900" dirty="0" err="1" smtClean="0">
                <a:latin typeface="Bad Script" panose="02000000000000000000" pitchFamily="2" charset="0"/>
              </a:rPr>
              <a:t>mumkin</a:t>
            </a:r>
            <a:r>
              <a:rPr lang="en-US" sz="1900" dirty="0" smtClean="0">
                <a:latin typeface="Bad Script" panose="02000000000000000000" pitchFamily="2" charset="0"/>
              </a:rPr>
              <a:t>. Bu </a:t>
            </a:r>
            <a:r>
              <a:rPr lang="en-US" sz="1900" dirty="0" err="1" smtClean="0">
                <a:latin typeface="Bad Script" panose="02000000000000000000" pitchFamily="2" charset="0"/>
              </a:rPr>
              <a:t>vitachkani</a:t>
            </a:r>
            <a:r>
              <a:rPr lang="en-US" sz="1900" dirty="0" smtClean="0">
                <a:latin typeface="Bad Script" panose="02000000000000000000" pitchFamily="2" charset="0"/>
              </a:rPr>
              <a:t> </a:t>
            </a:r>
            <a:r>
              <a:rPr lang="en-US" sz="1900" dirty="0" err="1" smtClean="0">
                <a:latin typeface="Bad Script" panose="02000000000000000000" pitchFamily="2" charset="0"/>
              </a:rPr>
              <a:t>ko‘krak</a:t>
            </a:r>
            <a:r>
              <a:rPr lang="en-US" sz="1900" dirty="0" smtClean="0">
                <a:latin typeface="Bad Script" panose="02000000000000000000" pitchFamily="2" charset="0"/>
              </a:rPr>
              <a:t> </a:t>
            </a:r>
            <a:r>
              <a:rPr lang="en-US" sz="1900" dirty="0" err="1" smtClean="0">
                <a:latin typeface="Bad Script" panose="02000000000000000000" pitchFamily="2" charset="0"/>
              </a:rPr>
              <a:t>chizig‘i</a:t>
            </a:r>
            <a:r>
              <a:rPr lang="en-US" sz="1900" dirty="0" smtClean="0">
                <a:latin typeface="Bad Script" panose="02000000000000000000" pitchFamily="2" charset="0"/>
              </a:rPr>
              <a:t> </a:t>
            </a:r>
            <a:r>
              <a:rPr lang="en-US" sz="1900" dirty="0" err="1" smtClean="0">
                <a:latin typeface="Bad Script" panose="02000000000000000000" pitchFamily="2" charset="0"/>
              </a:rPr>
              <a:t>bo‘ylab</a:t>
            </a:r>
            <a:r>
              <a:rPr lang="en-US" sz="1900" dirty="0" smtClean="0">
                <a:latin typeface="Bad Script" panose="02000000000000000000" pitchFamily="2" charset="0"/>
              </a:rPr>
              <a:t> old </a:t>
            </a:r>
            <a:r>
              <a:rPr lang="en-US" sz="1900" dirty="0" err="1" smtClean="0">
                <a:latin typeface="Bad Script" panose="02000000000000000000" pitchFamily="2" charset="0"/>
              </a:rPr>
              <a:t>bo‘lak</a:t>
            </a:r>
            <a:r>
              <a:rPr lang="en-US" sz="1900" dirty="0" smtClean="0">
                <a:latin typeface="Bad Script" panose="02000000000000000000" pitchFamily="2" charset="0"/>
              </a:rPr>
              <a:t> </a:t>
            </a:r>
            <a:r>
              <a:rPr lang="en-US" sz="1900" dirty="0" err="1" smtClean="0">
                <a:latin typeface="Bad Script" panose="02000000000000000000" pitchFamily="2" charset="0"/>
              </a:rPr>
              <a:t>o‘rtasi</a:t>
            </a:r>
            <a:r>
              <a:rPr lang="en-US" sz="1900" dirty="0" smtClean="0">
                <a:latin typeface="Bad Script" panose="02000000000000000000" pitchFamily="2" charset="0"/>
              </a:rPr>
              <a:t>, </a:t>
            </a:r>
            <a:r>
              <a:rPr lang="en-US" sz="1900" dirty="0" err="1" smtClean="0">
                <a:latin typeface="Bad Script" panose="02000000000000000000" pitchFamily="2" charset="0"/>
              </a:rPr>
              <a:t>yeng</a:t>
            </a:r>
            <a:r>
              <a:rPr lang="en-US" sz="1900" dirty="0" smtClean="0">
                <a:latin typeface="Bad Script" panose="02000000000000000000" pitchFamily="2" charset="0"/>
              </a:rPr>
              <a:t> </a:t>
            </a:r>
            <a:r>
              <a:rPr lang="en-US" sz="1900" dirty="0" err="1" smtClean="0">
                <a:latin typeface="Bad Script" panose="02000000000000000000" pitchFamily="2" charset="0"/>
              </a:rPr>
              <a:t>o‘mizi</a:t>
            </a:r>
            <a:r>
              <a:rPr lang="en-US" sz="1900" dirty="0" smtClean="0">
                <a:latin typeface="Bad Script" panose="02000000000000000000" pitchFamily="2" charset="0"/>
              </a:rPr>
              <a:t> </a:t>
            </a:r>
            <a:r>
              <a:rPr lang="en-US" sz="1900" dirty="0" err="1" smtClean="0">
                <a:latin typeface="Bad Script" panose="02000000000000000000" pitchFamily="2" charset="0"/>
              </a:rPr>
              <a:t>qirqimi</a:t>
            </a:r>
            <a:r>
              <a:rPr lang="en-US" sz="1900" dirty="0" smtClean="0">
                <a:latin typeface="Bad Script" panose="02000000000000000000" pitchFamily="2" charset="0"/>
              </a:rPr>
              <a:t>, </a:t>
            </a:r>
            <a:r>
              <a:rPr lang="en-US" sz="1900" dirty="0" err="1" smtClean="0">
                <a:latin typeface="Bad Script" panose="02000000000000000000" pitchFamily="2" charset="0"/>
              </a:rPr>
              <a:t>yoqa</a:t>
            </a:r>
            <a:r>
              <a:rPr lang="en-US" sz="1900" dirty="0" smtClean="0">
                <a:latin typeface="Bad Script" panose="02000000000000000000" pitchFamily="2" charset="0"/>
              </a:rPr>
              <a:t> </a:t>
            </a:r>
            <a:r>
              <a:rPr lang="en-US" sz="1900" dirty="0" err="1" smtClean="0">
                <a:latin typeface="Bad Script" panose="02000000000000000000" pitchFamily="2" charset="0"/>
              </a:rPr>
              <a:t>o‘mizi</a:t>
            </a:r>
            <a:r>
              <a:rPr lang="en-US" sz="1900" dirty="0" smtClean="0">
                <a:latin typeface="Bad Script" panose="02000000000000000000" pitchFamily="2" charset="0"/>
              </a:rPr>
              <a:t> </a:t>
            </a:r>
            <a:r>
              <a:rPr lang="en-US" sz="1900" dirty="0" err="1" smtClean="0">
                <a:latin typeface="Bad Script" panose="02000000000000000000" pitchFamily="2" charset="0"/>
              </a:rPr>
              <a:t>qirqimi</a:t>
            </a:r>
            <a:r>
              <a:rPr lang="en-US" sz="1900" dirty="0" smtClean="0">
                <a:latin typeface="Bad Script" panose="02000000000000000000" pitchFamily="2" charset="0"/>
              </a:rPr>
              <a:t>, yon </a:t>
            </a:r>
            <a:r>
              <a:rPr lang="en-US" sz="1900" dirty="0" err="1" smtClean="0">
                <a:latin typeface="Bad Script" panose="02000000000000000000" pitchFamily="2" charset="0"/>
              </a:rPr>
              <a:t>qirqimi</a:t>
            </a:r>
            <a:r>
              <a:rPr lang="en-US" sz="1900" dirty="0" smtClean="0">
                <a:latin typeface="Bad Script" panose="02000000000000000000" pitchFamily="2" charset="0"/>
              </a:rPr>
              <a:t> </a:t>
            </a:r>
            <a:r>
              <a:rPr lang="en-US" sz="1900" dirty="0" err="1" smtClean="0">
                <a:latin typeface="Bad Script" panose="02000000000000000000" pitchFamily="2" charset="0"/>
              </a:rPr>
              <a:t>tomon</a:t>
            </a:r>
            <a:r>
              <a:rPr lang="en-US" sz="1900" dirty="0" smtClean="0">
                <a:latin typeface="Bad Script" panose="02000000000000000000" pitchFamily="2" charset="0"/>
              </a:rPr>
              <a:t> </a:t>
            </a:r>
            <a:r>
              <a:rPr lang="en-US" sz="1900" dirty="0" err="1" smtClean="0">
                <a:latin typeface="Bad Script" panose="02000000000000000000" pitchFamily="2" charset="0"/>
              </a:rPr>
              <a:t>va</a:t>
            </a:r>
            <a:r>
              <a:rPr lang="en-US" sz="1900" dirty="0" smtClean="0">
                <a:latin typeface="Bad Script" panose="02000000000000000000" pitchFamily="2" charset="0"/>
              </a:rPr>
              <a:t> </a:t>
            </a:r>
            <a:r>
              <a:rPr lang="en-US" sz="1900" dirty="0" err="1" smtClean="0">
                <a:latin typeface="Bad Script" panose="02000000000000000000" pitchFamily="2" charset="0"/>
              </a:rPr>
              <a:t>hokazo</a:t>
            </a:r>
            <a:r>
              <a:rPr lang="en-US" sz="1900" dirty="0" smtClean="0">
                <a:latin typeface="Bad Script" panose="02000000000000000000" pitchFamily="2" charset="0"/>
              </a:rPr>
              <a:t> </a:t>
            </a:r>
            <a:r>
              <a:rPr lang="en-US" sz="1900" dirty="0" err="1" smtClean="0">
                <a:latin typeface="Bad Script" panose="02000000000000000000" pitchFamily="2" charset="0"/>
              </a:rPr>
              <a:t>yo‘naltirish</a:t>
            </a:r>
            <a:r>
              <a:rPr lang="en-US" sz="1900" dirty="0" smtClean="0">
                <a:latin typeface="Bad Script" panose="02000000000000000000" pitchFamily="2" charset="0"/>
              </a:rPr>
              <a:t> </a:t>
            </a:r>
            <a:r>
              <a:rPr lang="en-US" sz="1900" dirty="0" err="1" smtClean="0">
                <a:latin typeface="Bad Script" panose="02000000000000000000" pitchFamily="2" charset="0"/>
              </a:rPr>
              <a:t>mumkin</a:t>
            </a:r>
            <a:r>
              <a:rPr lang="en-US" sz="1900" dirty="0" smtClean="0">
                <a:latin typeface="Bad Script" panose="02000000000000000000" pitchFamily="2" charset="0"/>
              </a:rPr>
              <a:t>. </a:t>
            </a:r>
            <a:r>
              <a:rPr lang="en-US" sz="1900" dirty="0" err="1" smtClean="0">
                <a:latin typeface="Bad Script" panose="02000000000000000000" pitchFamily="2" charset="0"/>
              </a:rPr>
              <a:t>Vitachkani</a:t>
            </a:r>
            <a:r>
              <a:rPr lang="en-US" sz="1900" dirty="0" smtClean="0">
                <a:latin typeface="Bad Script" panose="02000000000000000000" pitchFamily="2" charset="0"/>
              </a:rPr>
              <a:t> </a:t>
            </a:r>
            <a:r>
              <a:rPr lang="en-US" sz="1900" dirty="0" err="1" smtClean="0">
                <a:latin typeface="Bad Script" panose="02000000000000000000" pitchFamily="2" charset="0"/>
              </a:rPr>
              <a:t>fasonga</a:t>
            </a:r>
            <a:r>
              <a:rPr lang="en-US" sz="1900" dirty="0" smtClean="0">
                <a:latin typeface="Bad Script" panose="02000000000000000000" pitchFamily="2" charset="0"/>
              </a:rPr>
              <a:t> </a:t>
            </a:r>
            <a:r>
              <a:rPr lang="en-US" sz="1900" dirty="0" err="1" smtClean="0">
                <a:latin typeface="Bad Script" panose="02000000000000000000" pitchFamily="2" charset="0"/>
              </a:rPr>
              <a:t>muvofiq</a:t>
            </a:r>
            <a:r>
              <a:rPr lang="en-US" sz="1900" dirty="0" smtClean="0">
                <a:latin typeface="Bad Script" panose="02000000000000000000" pitchFamily="2" charset="0"/>
              </a:rPr>
              <a:t>, </a:t>
            </a:r>
            <a:r>
              <a:rPr lang="en-US" sz="1900" dirty="0" err="1" smtClean="0">
                <a:latin typeface="Bad Script" panose="02000000000000000000" pitchFamily="2" charset="0"/>
              </a:rPr>
              <a:t>yangi</a:t>
            </a:r>
            <a:r>
              <a:rPr lang="en-US" sz="1900" dirty="0" smtClean="0">
                <a:latin typeface="Bad Script" panose="02000000000000000000" pitchFamily="2" charset="0"/>
              </a:rPr>
              <a:t> </a:t>
            </a:r>
            <a:r>
              <a:rPr lang="en-US" sz="1900" dirty="0" err="1" smtClean="0">
                <a:latin typeface="Bad Script" panose="02000000000000000000" pitchFamily="2" charset="0"/>
              </a:rPr>
              <a:t>holatga</a:t>
            </a:r>
            <a:r>
              <a:rPr lang="en-US" sz="1900" dirty="0" smtClean="0">
                <a:latin typeface="Bad Script" panose="02000000000000000000" pitchFamily="2" charset="0"/>
              </a:rPr>
              <a:t> </a:t>
            </a:r>
            <a:r>
              <a:rPr lang="en-US" sz="1900" dirty="0" err="1" smtClean="0">
                <a:latin typeface="Bad Script" panose="02000000000000000000" pitchFamily="2" charset="0"/>
              </a:rPr>
              <a:t>ko‘chirish</a:t>
            </a:r>
            <a:r>
              <a:rPr lang="en-US" sz="1900" dirty="0" smtClean="0">
                <a:latin typeface="Bad Script" panose="02000000000000000000" pitchFamily="2" charset="0"/>
              </a:rPr>
              <a:t> </a:t>
            </a:r>
            <a:r>
              <a:rPr lang="en-US" sz="1900" dirty="0" err="1" smtClean="0">
                <a:latin typeface="Bad Script" panose="02000000000000000000" pitchFamily="2" charset="0"/>
              </a:rPr>
              <a:t>uchun</a:t>
            </a:r>
            <a:r>
              <a:rPr lang="en-US" sz="1900" dirty="0" smtClean="0">
                <a:latin typeface="Bad Script" panose="02000000000000000000" pitchFamily="2" charset="0"/>
              </a:rPr>
              <a:t> </a:t>
            </a:r>
            <a:r>
              <a:rPr lang="en-US" sz="1900" dirty="0" err="1" smtClean="0">
                <a:latin typeface="Bad Script" panose="02000000000000000000" pitchFamily="2" charset="0"/>
              </a:rPr>
              <a:t>vitachkaning</a:t>
            </a:r>
            <a:r>
              <a:rPr lang="en-US" sz="1900" dirty="0" smtClean="0">
                <a:latin typeface="Bad Script" panose="02000000000000000000" pitchFamily="2" charset="0"/>
              </a:rPr>
              <a:t> </a:t>
            </a:r>
            <a:r>
              <a:rPr lang="en-US" sz="1900" dirty="0" err="1" smtClean="0">
                <a:latin typeface="Bad Script" panose="02000000000000000000" pitchFamily="2" charset="0"/>
              </a:rPr>
              <a:t>ko‘chirilish</a:t>
            </a:r>
            <a:r>
              <a:rPr lang="en-US" sz="1900" dirty="0" smtClean="0">
                <a:latin typeface="Bad Script" panose="02000000000000000000" pitchFamily="2" charset="0"/>
              </a:rPr>
              <a:t> </a:t>
            </a:r>
            <a:r>
              <a:rPr lang="en-US" sz="1900" dirty="0" err="1" smtClean="0">
                <a:latin typeface="Bad Script" panose="02000000000000000000" pitchFamily="2" charset="0"/>
              </a:rPr>
              <a:t>chizig‘i</a:t>
            </a:r>
            <a:r>
              <a:rPr lang="en-US" sz="1900" dirty="0" smtClean="0">
                <a:latin typeface="Bad Script" panose="02000000000000000000" pitchFamily="2" charset="0"/>
              </a:rPr>
              <a:t> </a:t>
            </a:r>
            <a:r>
              <a:rPr lang="en-US" sz="1900" dirty="0" err="1" smtClean="0">
                <a:latin typeface="Bad Script" panose="02000000000000000000" pitchFamily="2" charset="0"/>
              </a:rPr>
              <a:t>o‘tkazilishi</a:t>
            </a:r>
            <a:r>
              <a:rPr lang="en-US" sz="1900" dirty="0" smtClean="0">
                <a:latin typeface="Bad Script" panose="02000000000000000000" pitchFamily="2" charset="0"/>
              </a:rPr>
              <a:t> </a:t>
            </a:r>
            <a:r>
              <a:rPr lang="en-US" sz="1900" dirty="0" err="1" smtClean="0">
                <a:latin typeface="Bad Script" panose="02000000000000000000" pitchFamily="2" charset="0"/>
              </a:rPr>
              <a:t>kerak</a:t>
            </a:r>
            <a:r>
              <a:rPr lang="en-US" sz="1900" dirty="0" smtClean="0">
                <a:latin typeface="Bad Script" panose="02000000000000000000" pitchFamily="2" charset="0"/>
              </a:rPr>
              <a:t>. Bu </a:t>
            </a:r>
            <a:r>
              <a:rPr lang="en-US" sz="1900" dirty="0" err="1" smtClean="0">
                <a:latin typeface="Bad Script" panose="02000000000000000000" pitchFamily="2" charset="0"/>
              </a:rPr>
              <a:t>chiziq</a:t>
            </a:r>
            <a:r>
              <a:rPr lang="en-US" sz="1900" dirty="0" smtClean="0">
                <a:latin typeface="Bad Script" panose="02000000000000000000" pitchFamily="2" charset="0"/>
              </a:rPr>
              <a:t> </a:t>
            </a:r>
            <a:r>
              <a:rPr lang="en-US" sz="1900" dirty="0" err="1" smtClean="0">
                <a:latin typeface="Bad Script" panose="02000000000000000000" pitchFamily="2" charset="0"/>
              </a:rPr>
              <a:t>doim</a:t>
            </a:r>
            <a:r>
              <a:rPr lang="en-US" sz="1900" dirty="0" smtClean="0">
                <a:latin typeface="Bad Script" panose="02000000000000000000" pitchFamily="2" charset="0"/>
              </a:rPr>
              <a:t> </a:t>
            </a:r>
            <a:r>
              <a:rPr lang="en-US" sz="1900" dirty="0" err="1" smtClean="0">
                <a:latin typeface="Bad Script" panose="02000000000000000000" pitchFamily="2" charset="0"/>
              </a:rPr>
              <a:t>ko‘krak</a:t>
            </a:r>
            <a:r>
              <a:rPr lang="en-US" sz="1900" dirty="0" smtClean="0">
                <a:latin typeface="Bad Script" panose="02000000000000000000" pitchFamily="2" charset="0"/>
              </a:rPr>
              <a:t> </a:t>
            </a:r>
            <a:r>
              <a:rPr lang="en-US" sz="1900" dirty="0" err="1" smtClean="0">
                <a:latin typeface="Bad Script" panose="02000000000000000000" pitchFamily="2" charset="0"/>
              </a:rPr>
              <a:t>vitachkaning</a:t>
            </a:r>
            <a:r>
              <a:rPr lang="en-US" sz="1900" dirty="0" smtClean="0">
                <a:latin typeface="Bad Script" panose="02000000000000000000" pitchFamily="2" charset="0"/>
              </a:rPr>
              <a:t> </a:t>
            </a:r>
            <a:r>
              <a:rPr lang="en-US" sz="1900" dirty="0" err="1" smtClean="0">
                <a:latin typeface="Bad Script" panose="02000000000000000000" pitchFamily="2" charset="0"/>
              </a:rPr>
              <a:t>uchidan</a:t>
            </a:r>
            <a:r>
              <a:rPr lang="en-US" sz="1900" dirty="0" smtClean="0">
                <a:latin typeface="Bad Script" panose="02000000000000000000" pitchFamily="2" charset="0"/>
              </a:rPr>
              <a:t>, </a:t>
            </a:r>
            <a:r>
              <a:rPr lang="en-US" sz="1900" dirty="0" err="1" smtClean="0">
                <a:latin typeface="Bad Script" panose="02000000000000000000" pitchFamily="2" charset="0"/>
              </a:rPr>
              <a:t>ya’ni</a:t>
            </a:r>
            <a:r>
              <a:rPr lang="en-US" sz="1900" dirty="0" smtClean="0">
                <a:latin typeface="Bad Script" panose="02000000000000000000" pitchFamily="2" charset="0"/>
              </a:rPr>
              <a:t> </a:t>
            </a:r>
            <a:r>
              <a:rPr lang="en-US" sz="1900" dirty="0" err="1" smtClean="0">
                <a:latin typeface="Bad Script" panose="02000000000000000000" pitchFamily="2" charset="0"/>
              </a:rPr>
              <a:t>ko‘krak</a:t>
            </a:r>
            <a:r>
              <a:rPr lang="en-US" sz="1900" dirty="0" smtClean="0">
                <a:latin typeface="Bad Script" panose="02000000000000000000" pitchFamily="2" charset="0"/>
              </a:rPr>
              <a:t> </a:t>
            </a:r>
            <a:r>
              <a:rPr lang="en-US" sz="1900" dirty="0" err="1" smtClean="0">
                <a:latin typeface="Bad Script" panose="02000000000000000000" pitchFamily="2" charset="0"/>
              </a:rPr>
              <a:t>markazi</a:t>
            </a:r>
            <a:r>
              <a:rPr lang="en-US" sz="1900" dirty="0" smtClean="0">
                <a:latin typeface="Bad Script" panose="02000000000000000000" pitchFamily="2" charset="0"/>
              </a:rPr>
              <a:t> </a:t>
            </a:r>
            <a:r>
              <a:rPr lang="en-US" sz="1900" dirty="0" err="1" smtClean="0">
                <a:latin typeface="Bad Script" panose="02000000000000000000" pitchFamily="2" charset="0"/>
              </a:rPr>
              <a:t>bilan</a:t>
            </a:r>
            <a:r>
              <a:rPr lang="en-US" sz="1900" dirty="0" smtClean="0">
                <a:latin typeface="Bad Script" panose="02000000000000000000" pitchFamily="2" charset="0"/>
              </a:rPr>
              <a:t> </a:t>
            </a:r>
            <a:r>
              <a:rPr lang="en-US" sz="1900" dirty="0" err="1" smtClean="0">
                <a:latin typeface="Bad Script" panose="02000000000000000000" pitchFamily="2" charset="0"/>
              </a:rPr>
              <a:t>vitachka</a:t>
            </a:r>
            <a:r>
              <a:rPr lang="en-US" sz="1900" dirty="0" smtClean="0">
                <a:latin typeface="Bad Script" panose="02000000000000000000" pitchFamily="2" charset="0"/>
              </a:rPr>
              <a:t> </a:t>
            </a:r>
            <a:r>
              <a:rPr lang="en-US" sz="1900" dirty="0" err="1" smtClean="0">
                <a:latin typeface="Bad Script" panose="02000000000000000000" pitchFamily="2" charset="0"/>
              </a:rPr>
              <a:t>ko‘chiriladigan</a:t>
            </a:r>
            <a:r>
              <a:rPr lang="en-US" sz="1900" dirty="0" smtClean="0">
                <a:latin typeface="Bad Script" panose="02000000000000000000" pitchFamily="2" charset="0"/>
              </a:rPr>
              <a:t> </a:t>
            </a:r>
            <a:r>
              <a:rPr lang="en-US" sz="1900" dirty="0" err="1" smtClean="0">
                <a:latin typeface="Bad Script" panose="02000000000000000000" pitchFamily="2" charset="0"/>
              </a:rPr>
              <a:t>qirqimdagi</a:t>
            </a:r>
            <a:r>
              <a:rPr lang="en-US" sz="1900" dirty="0" smtClean="0">
                <a:latin typeface="Bad Script" panose="02000000000000000000" pitchFamily="2" charset="0"/>
              </a:rPr>
              <a:t> </a:t>
            </a:r>
            <a:r>
              <a:rPr lang="en-US" sz="1900" dirty="0" err="1" smtClean="0">
                <a:latin typeface="Bad Script" panose="02000000000000000000" pitchFamily="2" charset="0"/>
              </a:rPr>
              <a:t>nuqtadan</a:t>
            </a:r>
            <a:r>
              <a:rPr lang="en-US" sz="1900" dirty="0" smtClean="0">
                <a:latin typeface="Bad Script" panose="02000000000000000000" pitchFamily="2" charset="0"/>
              </a:rPr>
              <a:t> </a:t>
            </a:r>
            <a:r>
              <a:rPr lang="en-US" sz="1900" dirty="0" err="1" smtClean="0">
                <a:latin typeface="Bad Script" panose="02000000000000000000" pitchFamily="2" charset="0"/>
              </a:rPr>
              <a:t>o‘tishi</a:t>
            </a:r>
            <a:r>
              <a:rPr lang="en-US" sz="1900" dirty="0" smtClean="0">
                <a:latin typeface="Bad Script" panose="02000000000000000000" pitchFamily="2" charset="0"/>
              </a:rPr>
              <a:t> </a:t>
            </a:r>
            <a:r>
              <a:rPr lang="en-US" sz="1900" dirty="0" err="1" smtClean="0">
                <a:latin typeface="Bad Script" panose="02000000000000000000" pitchFamily="2" charset="0"/>
              </a:rPr>
              <a:t>kerak</a:t>
            </a:r>
            <a:r>
              <a:rPr lang="en-US" sz="1900" dirty="0" smtClean="0">
                <a:latin typeface="Bad Script" panose="02000000000000000000" pitchFamily="2" charset="0"/>
              </a:rPr>
              <a:t>. Old </a:t>
            </a:r>
            <a:r>
              <a:rPr lang="en-US" sz="1900" dirty="0" err="1" smtClean="0">
                <a:latin typeface="Bad Script" panose="02000000000000000000" pitchFamily="2" charset="0"/>
              </a:rPr>
              <a:t>bo‘lak</a:t>
            </a:r>
            <a:r>
              <a:rPr lang="en-US" sz="1900" dirty="0" smtClean="0">
                <a:latin typeface="Bad Script" panose="02000000000000000000" pitchFamily="2" charset="0"/>
              </a:rPr>
              <a:t> </a:t>
            </a:r>
            <a:r>
              <a:rPr lang="en-US" sz="1900" dirty="0" err="1" smtClean="0">
                <a:latin typeface="Bad Script" panose="02000000000000000000" pitchFamily="2" charset="0"/>
              </a:rPr>
              <a:t>andazasining</a:t>
            </a:r>
            <a:r>
              <a:rPr lang="en-US" sz="1900" dirty="0" smtClean="0">
                <a:latin typeface="Bad Script" panose="02000000000000000000" pitchFamily="2" charset="0"/>
              </a:rPr>
              <a:t> </a:t>
            </a:r>
            <a:r>
              <a:rPr lang="en-US" sz="1900" dirty="0" err="1" smtClean="0">
                <a:latin typeface="Bad Script" panose="02000000000000000000" pitchFamily="2" charset="0"/>
              </a:rPr>
              <a:t>shabloni</a:t>
            </a:r>
            <a:r>
              <a:rPr lang="en-US" sz="1900" dirty="0" smtClean="0">
                <a:latin typeface="Bad Script" panose="02000000000000000000" pitchFamily="2" charset="0"/>
              </a:rPr>
              <a:t> </a:t>
            </a:r>
            <a:r>
              <a:rPr lang="en-US" sz="1900" dirty="0" err="1" smtClean="0">
                <a:latin typeface="Bad Script" panose="02000000000000000000" pitchFamily="2" charset="0"/>
              </a:rPr>
              <a:t>belgi</a:t>
            </a:r>
            <a:r>
              <a:rPr lang="en-US" sz="1900" dirty="0" smtClean="0">
                <a:latin typeface="Bad Script" panose="02000000000000000000" pitchFamily="2" charset="0"/>
              </a:rPr>
              <a:t> </a:t>
            </a:r>
            <a:r>
              <a:rPr lang="en-US" sz="1900" dirty="0" err="1" smtClean="0">
                <a:latin typeface="Bad Script" panose="02000000000000000000" pitchFamily="2" charset="0"/>
              </a:rPr>
              <a:t>chiziq</a:t>
            </a:r>
            <a:r>
              <a:rPr lang="en-US" sz="1900" dirty="0" smtClean="0">
                <a:latin typeface="Bad Script" panose="02000000000000000000" pitchFamily="2" charset="0"/>
              </a:rPr>
              <a:t> </a:t>
            </a:r>
            <a:r>
              <a:rPr lang="en-US" sz="1900" dirty="0" err="1" smtClean="0">
                <a:latin typeface="Bad Script" panose="02000000000000000000" pitchFamily="2" charset="0"/>
              </a:rPr>
              <a:t>bo‘ylab</a:t>
            </a:r>
            <a:r>
              <a:rPr lang="en-US" sz="1900" dirty="0" smtClean="0">
                <a:latin typeface="Bad Script" panose="02000000000000000000" pitchFamily="2" charset="0"/>
              </a:rPr>
              <a:t> </a:t>
            </a:r>
            <a:r>
              <a:rPr lang="en-US" sz="1900" dirty="0" err="1" smtClean="0">
                <a:latin typeface="Bad Script" panose="02000000000000000000" pitchFamily="2" charset="0"/>
              </a:rPr>
              <a:t>qirqiladi</a:t>
            </a:r>
            <a:r>
              <a:rPr lang="en-US" sz="1900" dirty="0" smtClean="0">
                <a:latin typeface="Bad Script" panose="02000000000000000000" pitchFamily="2" charset="0"/>
              </a:rPr>
              <a:t>-da, </a:t>
            </a:r>
            <a:r>
              <a:rPr lang="en-US" sz="1900" dirty="0" err="1" smtClean="0">
                <a:latin typeface="Bad Script" panose="02000000000000000000" pitchFamily="2" charset="0"/>
              </a:rPr>
              <a:t>ko‘krak</a:t>
            </a:r>
            <a:r>
              <a:rPr lang="en-US" sz="1900" dirty="0" smtClean="0">
                <a:latin typeface="Bad Script" panose="02000000000000000000" pitchFamily="2" charset="0"/>
              </a:rPr>
              <a:t> </a:t>
            </a:r>
            <a:r>
              <a:rPr lang="en-US" sz="1900" dirty="0" err="1" smtClean="0">
                <a:latin typeface="Bad Script" panose="02000000000000000000" pitchFamily="2" charset="0"/>
              </a:rPr>
              <a:t>vitachkasi</a:t>
            </a:r>
            <a:r>
              <a:rPr lang="en-US" sz="1900" dirty="0" smtClean="0">
                <a:latin typeface="Bad Script" panose="02000000000000000000" pitchFamily="2" charset="0"/>
              </a:rPr>
              <a:t> </a:t>
            </a:r>
            <a:r>
              <a:rPr lang="en-US" sz="1900" dirty="0" err="1" smtClean="0">
                <a:latin typeface="Bad Script" panose="02000000000000000000" pitchFamily="2" charset="0"/>
              </a:rPr>
              <a:t>yopiladigan</a:t>
            </a:r>
            <a:r>
              <a:rPr lang="en-US" sz="1900" dirty="0" smtClean="0">
                <a:latin typeface="Bad Script" panose="02000000000000000000" pitchFamily="2" charset="0"/>
              </a:rPr>
              <a:t> </a:t>
            </a:r>
            <a:r>
              <a:rPr lang="en-US" sz="1900" dirty="0" err="1" smtClean="0">
                <a:latin typeface="Bad Script" panose="02000000000000000000" pitchFamily="2" charset="0"/>
              </a:rPr>
              <a:t>qilib</a:t>
            </a:r>
            <a:r>
              <a:rPr lang="en-US" sz="1900" dirty="0" smtClean="0">
                <a:latin typeface="Bad Script" panose="02000000000000000000" pitchFamily="2" charset="0"/>
              </a:rPr>
              <a:t> </a:t>
            </a:r>
            <a:r>
              <a:rPr lang="en-US" sz="1900" dirty="0" err="1" smtClean="0">
                <a:latin typeface="Bad Script" panose="02000000000000000000" pitchFamily="2" charset="0"/>
              </a:rPr>
              <a:t>suriladi</a:t>
            </a:r>
            <a:r>
              <a:rPr lang="en-US" sz="1900" dirty="0" smtClean="0">
                <a:latin typeface="Bad Script" panose="02000000000000000000" pitchFamily="2" charset="0"/>
              </a:rPr>
              <a:t>. </a:t>
            </a:r>
            <a:r>
              <a:rPr lang="en-US" sz="1900" dirty="0" err="1" smtClean="0">
                <a:latin typeface="Bad Script" panose="02000000000000000000" pitchFamily="2" charset="0"/>
              </a:rPr>
              <a:t>Vitachka</a:t>
            </a:r>
            <a:r>
              <a:rPr lang="en-US" sz="1900" dirty="0" smtClean="0">
                <a:latin typeface="Bad Script" panose="02000000000000000000" pitchFamily="2" charset="0"/>
              </a:rPr>
              <a:t> </a:t>
            </a:r>
            <a:r>
              <a:rPr lang="en-US" sz="1900" dirty="0" err="1" smtClean="0">
                <a:latin typeface="Bad Script" panose="02000000000000000000" pitchFamily="2" charset="0"/>
              </a:rPr>
              <a:t>tomonlarini</a:t>
            </a:r>
            <a:r>
              <a:rPr lang="en-US" sz="1900" dirty="0" smtClean="0">
                <a:latin typeface="Bad Script" panose="02000000000000000000" pitchFamily="2" charset="0"/>
              </a:rPr>
              <a:t> </a:t>
            </a:r>
            <a:r>
              <a:rPr lang="en-US" sz="1900" dirty="0" err="1" smtClean="0">
                <a:latin typeface="Bad Script" panose="02000000000000000000" pitchFamily="2" charset="0"/>
              </a:rPr>
              <a:t>bir-biriga</a:t>
            </a:r>
            <a:r>
              <a:rPr lang="en-US" sz="1900" dirty="0" smtClean="0">
                <a:latin typeface="Bad Script" panose="02000000000000000000" pitchFamily="2" charset="0"/>
              </a:rPr>
              <a:t> </a:t>
            </a:r>
            <a:r>
              <a:rPr lang="en-US" sz="1900" dirty="0" err="1" smtClean="0">
                <a:latin typeface="Bad Script" panose="02000000000000000000" pitchFamily="2" charset="0"/>
              </a:rPr>
              <a:t>to‘g‘rilab</a:t>
            </a:r>
            <a:r>
              <a:rPr lang="en-US" sz="1900" dirty="0" smtClean="0">
                <a:latin typeface="Bad Script" panose="02000000000000000000" pitchFamily="2" charset="0"/>
              </a:rPr>
              <a:t> </a:t>
            </a:r>
            <a:r>
              <a:rPr lang="en-US" sz="1900" dirty="0" err="1" smtClean="0">
                <a:latin typeface="Bad Script" panose="02000000000000000000" pitchFamily="2" charset="0"/>
              </a:rPr>
              <a:t>to‘g‘nag‘ich</a:t>
            </a:r>
            <a:r>
              <a:rPr lang="en-US" sz="1900" dirty="0" smtClean="0">
                <a:latin typeface="Bad Script" panose="02000000000000000000" pitchFamily="2" charset="0"/>
              </a:rPr>
              <a:t> </a:t>
            </a:r>
            <a:r>
              <a:rPr lang="en-US" sz="1900" dirty="0" err="1" smtClean="0">
                <a:latin typeface="Bad Script" panose="02000000000000000000" pitchFamily="2" charset="0"/>
              </a:rPr>
              <a:t>bilan</a:t>
            </a:r>
            <a:r>
              <a:rPr lang="en-US" sz="1900" dirty="0" smtClean="0">
                <a:latin typeface="Bad Script" panose="02000000000000000000" pitchFamily="2" charset="0"/>
              </a:rPr>
              <a:t> </a:t>
            </a:r>
            <a:r>
              <a:rPr lang="en-US" sz="1900" dirty="0" err="1" smtClean="0">
                <a:latin typeface="Bad Script" panose="02000000000000000000" pitchFamily="2" charset="0"/>
              </a:rPr>
              <a:t>to‘g‘naladi</a:t>
            </a:r>
            <a:r>
              <a:rPr lang="en-US" sz="1900" dirty="0" smtClean="0">
                <a:latin typeface="Bad Script" panose="02000000000000000000" pitchFamily="2" charset="0"/>
              </a:rPr>
              <a:t>. </a:t>
            </a:r>
            <a:r>
              <a:rPr lang="en-US" sz="1900" dirty="0" err="1" smtClean="0">
                <a:latin typeface="Bad Script" panose="02000000000000000000" pitchFamily="2" charset="0"/>
              </a:rPr>
              <a:t>Qirqilgan</a:t>
            </a:r>
            <a:r>
              <a:rPr lang="en-US" sz="1900" dirty="0" smtClean="0">
                <a:latin typeface="Bad Script" panose="02000000000000000000" pitchFamily="2" charset="0"/>
              </a:rPr>
              <a:t> </a:t>
            </a:r>
            <a:r>
              <a:rPr lang="en-US" sz="1900" dirty="0" err="1" smtClean="0">
                <a:latin typeface="Bad Script" panose="02000000000000000000" pitchFamily="2" charset="0"/>
              </a:rPr>
              <a:t>chiziq</a:t>
            </a:r>
            <a:r>
              <a:rPr lang="en-US" sz="1900" dirty="0" smtClean="0">
                <a:latin typeface="Bad Script" panose="02000000000000000000" pitchFamily="2" charset="0"/>
              </a:rPr>
              <a:t> </a:t>
            </a:r>
            <a:r>
              <a:rPr lang="en-US" sz="1900" dirty="0" err="1" smtClean="0">
                <a:latin typeface="Bad Script" panose="02000000000000000000" pitchFamily="2" charset="0"/>
              </a:rPr>
              <a:t>bo‘ylab</a:t>
            </a:r>
            <a:r>
              <a:rPr lang="en-US" sz="1900" dirty="0" smtClean="0">
                <a:latin typeface="Bad Script" panose="02000000000000000000" pitchFamily="2" charset="0"/>
              </a:rPr>
              <a:t> </a:t>
            </a:r>
            <a:r>
              <a:rPr lang="en-US" sz="1900" dirty="0" err="1" smtClean="0">
                <a:latin typeface="Bad Script" panose="02000000000000000000" pitchFamily="2" charset="0"/>
              </a:rPr>
              <a:t>xuddi</a:t>
            </a:r>
            <a:r>
              <a:rPr lang="en-US" sz="1900" dirty="0" smtClean="0">
                <a:latin typeface="Bad Script" panose="02000000000000000000" pitchFamily="2" charset="0"/>
              </a:rPr>
              <a:t> </a:t>
            </a:r>
            <a:r>
              <a:rPr lang="en-US" sz="1900" dirty="0" err="1" smtClean="0">
                <a:latin typeface="Bad Script" panose="02000000000000000000" pitchFamily="2" charset="0"/>
              </a:rPr>
              <a:t>asosiy</a:t>
            </a:r>
            <a:r>
              <a:rPr lang="en-US" sz="1900" dirty="0" smtClean="0">
                <a:latin typeface="Bad Script" panose="02000000000000000000" pitchFamily="2" charset="0"/>
              </a:rPr>
              <a:t> </a:t>
            </a:r>
            <a:r>
              <a:rPr lang="en-US" sz="1900" dirty="0" err="1" smtClean="0">
                <a:latin typeface="Bad Script" panose="02000000000000000000" pitchFamily="2" charset="0"/>
              </a:rPr>
              <a:t>vitachka</a:t>
            </a:r>
            <a:r>
              <a:rPr lang="en-US" sz="1900" dirty="0" smtClean="0">
                <a:latin typeface="Bad Script" panose="02000000000000000000" pitchFamily="2" charset="0"/>
              </a:rPr>
              <a:t> </a:t>
            </a:r>
            <a:r>
              <a:rPr lang="en-US" sz="1900" dirty="0" err="1" smtClean="0">
                <a:latin typeface="Bad Script" panose="02000000000000000000" pitchFamily="2" charset="0"/>
              </a:rPr>
              <a:t>kengligiga</a:t>
            </a:r>
            <a:r>
              <a:rPr lang="en-US" sz="1900" dirty="0" smtClean="0">
                <a:latin typeface="Bad Script" panose="02000000000000000000" pitchFamily="2" charset="0"/>
              </a:rPr>
              <a:t> </a:t>
            </a:r>
            <a:r>
              <a:rPr lang="en-US" sz="1900" dirty="0" err="1" smtClean="0">
                <a:latin typeface="Bad Script" panose="02000000000000000000" pitchFamily="2" charset="0"/>
              </a:rPr>
              <a:t>teng</a:t>
            </a:r>
            <a:r>
              <a:rPr lang="en-US" sz="1900" dirty="0" smtClean="0">
                <a:latin typeface="Bad Script" panose="02000000000000000000" pitchFamily="2" charset="0"/>
              </a:rPr>
              <a:t> </a:t>
            </a:r>
            <a:r>
              <a:rPr lang="en-US" sz="1900" dirty="0" err="1" smtClean="0">
                <a:latin typeface="Bad Script" panose="02000000000000000000" pitchFamily="2" charset="0"/>
              </a:rPr>
              <a:t>yangi</a:t>
            </a:r>
            <a:r>
              <a:rPr lang="en-US" sz="1900" dirty="0" smtClean="0">
                <a:latin typeface="Bad Script" panose="02000000000000000000" pitchFamily="2" charset="0"/>
              </a:rPr>
              <a:t> </a:t>
            </a:r>
            <a:r>
              <a:rPr lang="en-US" sz="1900" dirty="0" err="1" smtClean="0">
                <a:latin typeface="Bad Script" panose="02000000000000000000" pitchFamily="2" charset="0"/>
              </a:rPr>
              <a:t>vitachka</a:t>
            </a:r>
            <a:r>
              <a:rPr lang="en-US" sz="1900" dirty="0" smtClean="0">
                <a:latin typeface="Bad Script" panose="02000000000000000000" pitchFamily="2" charset="0"/>
              </a:rPr>
              <a:t> </a:t>
            </a:r>
            <a:r>
              <a:rPr lang="en-US" sz="1900" dirty="0" err="1" smtClean="0">
                <a:latin typeface="Bad Script" panose="02000000000000000000" pitchFamily="2" charset="0"/>
              </a:rPr>
              <a:t>hosil</a:t>
            </a:r>
            <a:r>
              <a:rPr lang="en-US" sz="1900" dirty="0" smtClean="0">
                <a:latin typeface="Bad Script" panose="02000000000000000000" pitchFamily="2" charset="0"/>
              </a:rPr>
              <a:t> </a:t>
            </a:r>
            <a:r>
              <a:rPr lang="en-US" sz="1900" dirty="0" err="1" smtClean="0">
                <a:latin typeface="Bad Script" panose="02000000000000000000" pitchFamily="2" charset="0"/>
              </a:rPr>
              <a:t>bo‘ladi</a:t>
            </a:r>
            <a:r>
              <a:rPr lang="en-US" sz="1900" dirty="0" smtClean="0">
                <a:latin typeface="Bad Script" panose="02000000000000000000" pitchFamily="2" charset="0"/>
              </a:rPr>
              <a:t>. Bu </a:t>
            </a:r>
            <a:r>
              <a:rPr lang="en-US" sz="1900" dirty="0" err="1" smtClean="0">
                <a:latin typeface="Bad Script" panose="02000000000000000000" pitchFamily="2" charset="0"/>
              </a:rPr>
              <a:t>vitachka</a:t>
            </a:r>
            <a:r>
              <a:rPr lang="en-US" sz="1900" dirty="0" smtClean="0">
                <a:latin typeface="Bad Script" panose="02000000000000000000" pitchFamily="2" charset="0"/>
              </a:rPr>
              <a:t> </a:t>
            </a:r>
            <a:r>
              <a:rPr lang="en-US" sz="1900" dirty="0" err="1" smtClean="0">
                <a:latin typeface="Bad Script" panose="02000000000000000000" pitchFamily="2" charset="0"/>
              </a:rPr>
              <a:t>birmuncha</a:t>
            </a:r>
            <a:r>
              <a:rPr lang="en-US" sz="1900" dirty="0" smtClean="0">
                <a:latin typeface="Bad Script" panose="02000000000000000000" pitchFamily="2" charset="0"/>
              </a:rPr>
              <a:t> </a:t>
            </a:r>
            <a:r>
              <a:rPr lang="en-US" sz="1900" dirty="0" err="1" smtClean="0">
                <a:latin typeface="Bad Script" panose="02000000000000000000" pitchFamily="2" charset="0"/>
              </a:rPr>
              <a:t>kalta</a:t>
            </a:r>
            <a:r>
              <a:rPr lang="en-US" sz="1900" dirty="0" smtClean="0">
                <a:latin typeface="Bad Script" panose="02000000000000000000" pitchFamily="2" charset="0"/>
              </a:rPr>
              <a:t> </a:t>
            </a:r>
            <a:r>
              <a:rPr lang="en-US" sz="1900" dirty="0" err="1" smtClean="0">
                <a:latin typeface="Bad Script" panose="02000000000000000000" pitchFamily="2" charset="0"/>
              </a:rPr>
              <a:t>yoki</a:t>
            </a:r>
            <a:r>
              <a:rPr lang="en-US" sz="1900" dirty="0" smtClean="0">
                <a:latin typeface="Bad Script" panose="02000000000000000000" pitchFamily="2" charset="0"/>
              </a:rPr>
              <a:t> </a:t>
            </a:r>
            <a:r>
              <a:rPr lang="en-US" sz="1900" dirty="0" err="1" smtClean="0">
                <a:latin typeface="Bad Script" panose="02000000000000000000" pitchFamily="2" charset="0"/>
              </a:rPr>
              <a:t>uzun</a:t>
            </a:r>
            <a:r>
              <a:rPr lang="en-US" sz="1900" dirty="0" smtClean="0">
                <a:latin typeface="Bad Script" panose="02000000000000000000" pitchFamily="2" charset="0"/>
              </a:rPr>
              <a:t> </a:t>
            </a:r>
            <a:r>
              <a:rPr lang="en-US" sz="1900" dirty="0" err="1" smtClean="0">
                <a:latin typeface="Bad Script" panose="02000000000000000000" pitchFamily="2" charset="0"/>
              </a:rPr>
              <a:t>bo‘lishi</a:t>
            </a:r>
            <a:r>
              <a:rPr lang="en-US" sz="1900" dirty="0" smtClean="0">
                <a:latin typeface="Bad Script" panose="02000000000000000000" pitchFamily="2" charset="0"/>
              </a:rPr>
              <a:t> </a:t>
            </a:r>
            <a:r>
              <a:rPr lang="en-US" sz="1900" dirty="0" err="1" smtClean="0">
                <a:latin typeface="Bad Script" panose="02000000000000000000" pitchFamily="2" charset="0"/>
              </a:rPr>
              <a:t>mumkin</a:t>
            </a:r>
            <a:r>
              <a:rPr lang="en-US" sz="1900" dirty="0" smtClean="0">
                <a:latin typeface="Bad Script" panose="02000000000000000000" pitchFamily="2" charset="0"/>
              </a:rPr>
              <a:t>, </a:t>
            </a:r>
            <a:r>
              <a:rPr lang="en-US" sz="1900" dirty="0" err="1" smtClean="0">
                <a:latin typeface="Bad Script" panose="02000000000000000000" pitchFamily="2" charset="0"/>
              </a:rPr>
              <a:t>lekin</a:t>
            </a:r>
            <a:r>
              <a:rPr lang="en-US" sz="1900" dirty="0" smtClean="0">
                <a:latin typeface="Bad Script" panose="02000000000000000000" pitchFamily="2" charset="0"/>
              </a:rPr>
              <a:t> </a:t>
            </a:r>
            <a:r>
              <a:rPr lang="en-US" sz="1900" dirty="0" err="1" smtClean="0">
                <a:latin typeface="Bad Script" panose="02000000000000000000" pitchFamily="2" charset="0"/>
              </a:rPr>
              <a:t>bu</a:t>
            </a:r>
            <a:r>
              <a:rPr lang="en-US" sz="1900" dirty="0" smtClean="0">
                <a:latin typeface="Bad Script" panose="02000000000000000000" pitchFamily="2" charset="0"/>
              </a:rPr>
              <a:t> </a:t>
            </a:r>
            <a:r>
              <a:rPr lang="en-US" sz="1900" dirty="0" err="1" smtClean="0">
                <a:latin typeface="Bad Script" panose="02000000000000000000" pitchFamily="2" charset="0"/>
              </a:rPr>
              <a:t>vitachka</a:t>
            </a:r>
            <a:r>
              <a:rPr lang="en-US" sz="1900" dirty="0" smtClean="0">
                <a:latin typeface="Bad Script" panose="02000000000000000000" pitchFamily="2" charset="0"/>
              </a:rPr>
              <a:t> </a:t>
            </a:r>
            <a:r>
              <a:rPr lang="en-US" sz="1900" dirty="0" err="1" smtClean="0">
                <a:latin typeface="Bad Script" panose="02000000000000000000" pitchFamily="2" charset="0"/>
              </a:rPr>
              <a:t>xuddi</a:t>
            </a:r>
            <a:r>
              <a:rPr lang="en-US" sz="1900" dirty="0" smtClean="0">
                <a:latin typeface="Bad Script" panose="02000000000000000000" pitchFamily="2" charset="0"/>
              </a:rPr>
              <a:t> </a:t>
            </a:r>
            <a:r>
              <a:rPr lang="en-US" sz="1900" dirty="0" err="1" smtClean="0">
                <a:latin typeface="Bad Script" panose="02000000000000000000" pitchFamily="2" charset="0"/>
              </a:rPr>
              <a:t>asosiy</a:t>
            </a:r>
            <a:r>
              <a:rPr lang="en-US" sz="1900" dirty="0" smtClean="0">
                <a:latin typeface="Bad Script" panose="02000000000000000000" pitchFamily="2" charset="0"/>
              </a:rPr>
              <a:t> </a:t>
            </a:r>
            <a:r>
              <a:rPr lang="en-US" sz="1900" dirty="0" err="1" smtClean="0">
                <a:latin typeface="Bad Script" panose="02000000000000000000" pitchFamily="2" charset="0"/>
              </a:rPr>
              <a:t>vitachka</a:t>
            </a:r>
            <a:r>
              <a:rPr lang="en-US" sz="1900" dirty="0" smtClean="0">
                <a:latin typeface="Bad Script" panose="02000000000000000000" pitchFamily="2" charset="0"/>
              </a:rPr>
              <a:t> </a:t>
            </a:r>
            <a:r>
              <a:rPr lang="en-US" sz="1900" dirty="0" err="1" smtClean="0">
                <a:latin typeface="Bad Script" panose="02000000000000000000" pitchFamily="2" charset="0"/>
              </a:rPr>
              <a:t>hosil</a:t>
            </a:r>
            <a:r>
              <a:rPr lang="en-US" sz="1900" dirty="0" smtClean="0">
                <a:latin typeface="Bad Script" panose="02000000000000000000" pitchFamily="2" charset="0"/>
              </a:rPr>
              <a:t> </a:t>
            </a:r>
            <a:r>
              <a:rPr lang="en-US" sz="1900" dirty="0" err="1" smtClean="0">
                <a:latin typeface="Bad Script" panose="02000000000000000000" pitchFamily="2" charset="0"/>
              </a:rPr>
              <a:t>qilganidek</a:t>
            </a:r>
            <a:r>
              <a:rPr lang="en-US" sz="1900" dirty="0" smtClean="0">
                <a:latin typeface="Bad Script" panose="02000000000000000000" pitchFamily="2" charset="0"/>
              </a:rPr>
              <a:t>, </a:t>
            </a:r>
            <a:r>
              <a:rPr lang="en-US" sz="1900" dirty="0" err="1" smtClean="0">
                <a:latin typeface="Bad Script" panose="02000000000000000000" pitchFamily="2" charset="0"/>
              </a:rPr>
              <a:t>hajm</a:t>
            </a:r>
            <a:r>
              <a:rPr lang="en-US" sz="1900" dirty="0" smtClean="0">
                <a:latin typeface="Bad Script" panose="02000000000000000000" pitchFamily="2" charset="0"/>
              </a:rPr>
              <a:t> </a:t>
            </a:r>
            <a:r>
              <a:rPr lang="en-US" sz="1900" dirty="0" err="1" smtClean="0">
                <a:latin typeface="Bad Script" panose="02000000000000000000" pitchFamily="2" charset="0"/>
              </a:rPr>
              <a:t>hosil</a:t>
            </a:r>
            <a:r>
              <a:rPr lang="en-US" sz="1900" dirty="0" smtClean="0">
                <a:latin typeface="Bad Script" panose="02000000000000000000" pitchFamily="2" charset="0"/>
              </a:rPr>
              <a:t> </a:t>
            </a:r>
            <a:r>
              <a:rPr lang="en-US" sz="1900" dirty="0" err="1" smtClean="0">
                <a:latin typeface="Bad Script" panose="02000000000000000000" pitchFamily="2" charset="0"/>
              </a:rPr>
              <a:t>qiladi</a:t>
            </a:r>
            <a:r>
              <a:rPr lang="en-US" sz="1900" dirty="0" smtClean="0">
                <a:latin typeface="Bad Script" panose="02000000000000000000" pitchFamily="2" charset="0"/>
              </a:rPr>
              <a:t>. </a:t>
            </a:r>
          </a:p>
          <a:p>
            <a:endParaRPr lang="ru-RU" dirty="0"/>
          </a:p>
        </p:txBody>
      </p:sp>
    </p:spTree>
    <p:extLst>
      <p:ext uri="{BB962C8B-B14F-4D97-AF65-F5344CB8AC3E}">
        <p14:creationId xmlns:p14="http://schemas.microsoft.com/office/powerpoint/2010/main" val="4014944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72878"/>
            <a:ext cx="8596668" cy="4979624"/>
          </a:xfrm>
        </p:spPr>
        <p:txBody>
          <a:bodyPr>
            <a:normAutofit/>
          </a:bodyPr>
          <a:lstStyle/>
          <a:p>
            <a:pPr>
              <a:lnSpc>
                <a:spcPct val="200000"/>
              </a:lnSpc>
            </a:pP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a:t>
            </a:r>
            <a:r>
              <a:rPr lang="en-US" dirty="0" smtClean="0">
                <a:latin typeface="Bad Script" panose="02000000000000000000" pitchFamily="2" charset="0"/>
              </a:rPr>
              <a:t> yon </a:t>
            </a:r>
            <a:r>
              <a:rPr lang="en-US" dirty="0" err="1" smtClean="0">
                <a:latin typeface="Bad Script" panose="02000000000000000000" pitchFamily="2" charset="0"/>
              </a:rPr>
              <a:t>qirqim</a:t>
            </a:r>
            <a:r>
              <a:rPr lang="en-US" dirty="0" smtClean="0">
                <a:latin typeface="Bad Script" panose="02000000000000000000" pitchFamily="2" charset="0"/>
              </a:rPr>
              <a:t> </a:t>
            </a:r>
            <a:r>
              <a:rPr lang="en-US" dirty="0" err="1" smtClean="0">
                <a:latin typeface="Bad Script" panose="02000000000000000000" pitchFamily="2" charset="0"/>
              </a:rPr>
              <a:t>chizig‘iga</a:t>
            </a:r>
            <a:r>
              <a:rPr lang="en-US" dirty="0" smtClean="0">
                <a:latin typeface="Bad Script" panose="02000000000000000000" pitchFamily="2" charset="0"/>
              </a:rPr>
              <a:t> </a:t>
            </a:r>
            <a:r>
              <a:rPr lang="en-US" dirty="0" err="1" smtClean="0">
                <a:latin typeface="Bad Script" panose="02000000000000000000" pitchFamily="2" charset="0"/>
              </a:rPr>
              <a:t>ko‘chirish</a:t>
            </a:r>
            <a:r>
              <a:rPr lang="en-US" dirty="0" smtClean="0">
                <a:latin typeface="Bad Script" panose="02000000000000000000" pitchFamily="2" charset="0"/>
              </a:rPr>
              <a:t>. Yon </a:t>
            </a:r>
            <a:r>
              <a:rPr lang="en-US" dirty="0" err="1" smtClean="0">
                <a:latin typeface="Bad Script" panose="02000000000000000000" pitchFamily="2" charset="0"/>
              </a:rPr>
              <a:t>qirqim</a:t>
            </a:r>
            <a:r>
              <a:rPr lang="en-US" dirty="0" smtClean="0">
                <a:latin typeface="Bad Script" panose="02000000000000000000" pitchFamily="2" charset="0"/>
              </a:rPr>
              <a:t> </a:t>
            </a:r>
            <a:r>
              <a:rPr lang="en-US" dirty="0" err="1" smtClean="0">
                <a:latin typeface="Bad Script" panose="02000000000000000000" pitchFamily="2" charset="0"/>
              </a:rPr>
              <a:t>chizig‘ida</a:t>
            </a:r>
            <a:r>
              <a:rPr lang="en-US" dirty="0" smtClean="0">
                <a:latin typeface="Bad Script" panose="02000000000000000000" pitchFamily="2" charset="0"/>
              </a:rPr>
              <a:t> </a:t>
            </a:r>
            <a:r>
              <a:rPr lang="en-US" dirty="0" err="1" smtClean="0">
                <a:latin typeface="Bad Script" panose="02000000000000000000" pitchFamily="2" charset="0"/>
              </a:rPr>
              <a:t>nuqta</a:t>
            </a:r>
            <a:r>
              <a:rPr lang="en-US" dirty="0" smtClean="0">
                <a:latin typeface="Bad Script" panose="02000000000000000000" pitchFamily="2" charset="0"/>
              </a:rPr>
              <a:t> </a:t>
            </a:r>
            <a:r>
              <a:rPr lang="en-US" dirty="0" err="1" smtClean="0">
                <a:latin typeface="Bad Script" panose="02000000000000000000" pitchFamily="2" charset="0"/>
              </a:rPr>
              <a:t>belgilab</a:t>
            </a:r>
            <a:r>
              <a:rPr lang="en-US" dirty="0" smtClean="0">
                <a:latin typeface="Bad Script" panose="02000000000000000000" pitchFamily="2" charset="0"/>
              </a:rPr>
              <a:t> </a:t>
            </a:r>
            <a:r>
              <a:rPr lang="en-US" dirty="0" err="1" smtClean="0">
                <a:latin typeface="Bad Script" panose="02000000000000000000" pitchFamily="2" charset="0"/>
              </a:rPr>
              <a:t>olinadi</a:t>
            </a:r>
            <a:r>
              <a:rPr lang="en-US" dirty="0" smtClean="0">
                <a:latin typeface="Bad Script" panose="02000000000000000000" pitchFamily="2" charset="0"/>
              </a:rPr>
              <a:t>. </a:t>
            </a:r>
            <a:r>
              <a:rPr lang="en-US" dirty="0" err="1" smtClean="0">
                <a:latin typeface="Bad Script" panose="02000000000000000000" pitchFamily="2" charset="0"/>
              </a:rPr>
              <a:t>Nuqtaning</a:t>
            </a:r>
            <a:r>
              <a:rPr lang="en-US" dirty="0" smtClean="0">
                <a:latin typeface="Bad Script" panose="02000000000000000000" pitchFamily="2" charset="0"/>
              </a:rPr>
              <a:t> </a:t>
            </a:r>
            <a:r>
              <a:rPr lang="en-US" dirty="0" err="1" smtClean="0">
                <a:latin typeface="Bad Script" panose="02000000000000000000" pitchFamily="2" charset="0"/>
              </a:rPr>
              <a:t>o‘rni</a:t>
            </a:r>
            <a:r>
              <a:rPr lang="en-US" dirty="0" smtClean="0">
                <a:latin typeface="Bad Script" panose="02000000000000000000" pitchFamily="2" charset="0"/>
              </a:rPr>
              <a:t> yon </a:t>
            </a:r>
            <a:r>
              <a:rPr lang="en-US" dirty="0" err="1" smtClean="0">
                <a:latin typeface="Bad Script" panose="02000000000000000000" pitchFamily="2" charset="0"/>
              </a:rPr>
              <a:t>chiziqning</a:t>
            </a:r>
            <a:r>
              <a:rPr lang="en-US" dirty="0" smtClean="0">
                <a:latin typeface="Bad Script" panose="02000000000000000000" pitchFamily="2" charset="0"/>
              </a:rPr>
              <a:t> </a:t>
            </a:r>
            <a:r>
              <a:rPr lang="en-US" dirty="0" err="1" smtClean="0">
                <a:latin typeface="Bad Script" panose="02000000000000000000" pitchFamily="2" charset="0"/>
              </a:rPr>
              <a:t>belgacha</a:t>
            </a:r>
            <a:r>
              <a:rPr lang="en-US" dirty="0" smtClean="0">
                <a:latin typeface="Bad Script" panose="02000000000000000000" pitchFamily="2" charset="0"/>
              </a:rPr>
              <a:t> </a:t>
            </a:r>
            <a:r>
              <a:rPr lang="en-US" dirty="0" err="1" smtClean="0">
                <a:latin typeface="Bad Script" panose="02000000000000000000" pitchFamily="2" charset="0"/>
              </a:rPr>
              <a:t>bo‘lgan</a:t>
            </a:r>
            <a:r>
              <a:rPr lang="en-US" dirty="0" smtClean="0">
                <a:latin typeface="Bad Script" panose="02000000000000000000" pitchFamily="2" charset="0"/>
              </a:rPr>
              <a:t> </a:t>
            </a:r>
            <a:r>
              <a:rPr lang="en-US" dirty="0" err="1" smtClean="0">
                <a:latin typeface="Bad Script" panose="02000000000000000000" pitchFamily="2" charset="0"/>
              </a:rPr>
              <a:t>uzunligining</a:t>
            </a:r>
            <a:r>
              <a:rPr lang="en-US" dirty="0" smtClean="0">
                <a:latin typeface="Bad Script" panose="02000000000000000000" pitchFamily="2" charset="0"/>
              </a:rPr>
              <a:t> </a:t>
            </a:r>
            <a:r>
              <a:rPr lang="en-US" dirty="0" err="1" smtClean="0">
                <a:latin typeface="Bad Script" panose="02000000000000000000" pitchFamily="2" charset="0"/>
              </a:rPr>
              <a:t>taxminan</a:t>
            </a:r>
            <a:r>
              <a:rPr lang="en-US" dirty="0" smtClean="0">
                <a:latin typeface="Bad Script" panose="02000000000000000000" pitchFamily="2" charset="0"/>
              </a:rPr>
              <a:t> 1/3 </a:t>
            </a:r>
            <a:r>
              <a:rPr lang="en-US" dirty="0" err="1" smtClean="0">
                <a:latin typeface="Bad Script" panose="02000000000000000000" pitchFamily="2" charset="0"/>
              </a:rPr>
              <a:t>qismida</a:t>
            </a:r>
            <a:r>
              <a:rPr lang="en-US" dirty="0" smtClean="0">
                <a:latin typeface="Bad Script" panose="02000000000000000000" pitchFamily="2" charset="0"/>
              </a:rPr>
              <a:t> </a:t>
            </a:r>
            <a:r>
              <a:rPr lang="en-US" dirty="0" err="1" smtClean="0">
                <a:latin typeface="Bad Script" panose="02000000000000000000" pitchFamily="2" charset="0"/>
              </a:rPr>
              <a:t>belgilanadi</a:t>
            </a:r>
            <a:r>
              <a:rPr lang="en-US" dirty="0" smtClean="0">
                <a:latin typeface="Bad Script" panose="02000000000000000000" pitchFamily="2" charset="0"/>
              </a:rPr>
              <a:t>. Bu </a:t>
            </a:r>
            <a:r>
              <a:rPr lang="en-US" dirty="0" err="1" smtClean="0">
                <a:latin typeface="Bad Script" panose="02000000000000000000" pitchFamily="2" charset="0"/>
              </a:rPr>
              <a:t>nuqtani</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a:t>
            </a:r>
            <a:r>
              <a:rPr lang="en-US" dirty="0" smtClean="0">
                <a:latin typeface="Bad Script" panose="02000000000000000000" pitchFamily="2" charset="0"/>
              </a:rPr>
              <a:t> </a:t>
            </a:r>
            <a:r>
              <a:rPr lang="en-US" dirty="0" err="1" smtClean="0">
                <a:latin typeface="Bad Script" panose="02000000000000000000" pitchFamily="2" charset="0"/>
              </a:rPr>
              <a:t>uchi</a:t>
            </a:r>
            <a:r>
              <a:rPr lang="en-US" dirty="0" smtClean="0">
                <a:latin typeface="Bad Script" panose="02000000000000000000" pitchFamily="2" charset="0"/>
              </a:rPr>
              <a:t> </a:t>
            </a:r>
            <a:r>
              <a:rPr lang="en-US" dirty="0" err="1" smtClean="0">
                <a:latin typeface="Bad Script" panose="02000000000000000000" pitchFamily="2" charset="0"/>
              </a:rPr>
              <a:t>bilan</a:t>
            </a:r>
            <a:r>
              <a:rPr lang="en-US" dirty="0" smtClean="0">
                <a:latin typeface="Bad Script" panose="02000000000000000000" pitchFamily="2" charset="0"/>
              </a:rPr>
              <a:t> </a:t>
            </a:r>
            <a:r>
              <a:rPr lang="en-US" dirty="0" err="1" smtClean="0">
                <a:latin typeface="Bad Script" panose="02000000000000000000" pitchFamily="2" charset="0"/>
              </a:rPr>
              <a:t>birlashtirib</a:t>
            </a:r>
            <a:r>
              <a:rPr lang="en-US" dirty="0" smtClean="0">
                <a:latin typeface="Bad Script" panose="02000000000000000000" pitchFamily="2" charset="0"/>
              </a:rPr>
              <a:t>, </a:t>
            </a:r>
            <a:r>
              <a:rPr lang="en-US" dirty="0" err="1" smtClean="0">
                <a:latin typeface="Bad Script" panose="02000000000000000000" pitchFamily="2" charset="0"/>
              </a:rPr>
              <a:t>yangi</a:t>
            </a:r>
            <a:r>
              <a:rPr lang="en-US" dirty="0" smtClean="0">
                <a:latin typeface="Bad Script" panose="02000000000000000000" pitchFamily="2" charset="0"/>
              </a:rPr>
              <a:t> </a:t>
            </a:r>
            <a:r>
              <a:rPr lang="en-US" dirty="0" err="1" smtClean="0">
                <a:latin typeface="Bad Script" panose="02000000000000000000" pitchFamily="2" charset="0"/>
              </a:rPr>
              <a:t>vitachka</a:t>
            </a:r>
            <a:r>
              <a:rPr lang="en-US" dirty="0" smtClean="0">
                <a:latin typeface="Bad Script" panose="02000000000000000000" pitchFamily="2" charset="0"/>
              </a:rPr>
              <a:t> </a:t>
            </a:r>
            <a:r>
              <a:rPr lang="en-US" dirty="0" err="1" smtClean="0">
                <a:latin typeface="Bad Script" panose="02000000000000000000" pitchFamily="2" charset="0"/>
              </a:rPr>
              <a:t>chizig‘i</a:t>
            </a:r>
            <a:r>
              <a:rPr lang="en-US" dirty="0" smtClean="0">
                <a:latin typeface="Bad Script" panose="02000000000000000000" pitchFamily="2" charset="0"/>
              </a:rPr>
              <a:t> </a:t>
            </a:r>
            <a:r>
              <a:rPr lang="en-US" dirty="0" err="1" smtClean="0">
                <a:latin typeface="Bad Script" panose="02000000000000000000" pitchFamily="2" charset="0"/>
              </a:rPr>
              <a:t>o‘tkaziladi</a:t>
            </a:r>
            <a:r>
              <a:rPr lang="en-US" dirty="0" smtClean="0">
                <a:latin typeface="Bad Script" panose="02000000000000000000" pitchFamily="2" charset="0"/>
              </a:rPr>
              <a:t>. Shu </a:t>
            </a:r>
            <a:r>
              <a:rPr lang="en-US" dirty="0" err="1" smtClean="0">
                <a:latin typeface="Bad Script" panose="02000000000000000000" pitchFamily="2" charset="0"/>
              </a:rPr>
              <a:t>belgilangan</a:t>
            </a:r>
            <a:r>
              <a:rPr lang="en-US" dirty="0" smtClean="0">
                <a:latin typeface="Bad Script" panose="02000000000000000000" pitchFamily="2" charset="0"/>
              </a:rPr>
              <a:t> </a:t>
            </a:r>
            <a:r>
              <a:rPr lang="en-US" dirty="0" err="1" smtClean="0">
                <a:latin typeface="Bad Script" panose="02000000000000000000" pitchFamily="2" charset="0"/>
              </a:rPr>
              <a:t>chiziq</a:t>
            </a:r>
            <a:r>
              <a:rPr lang="en-US" dirty="0" smtClean="0">
                <a:latin typeface="Bad Script" panose="02000000000000000000" pitchFamily="2" charset="0"/>
              </a:rPr>
              <a:t> </a:t>
            </a:r>
            <a:r>
              <a:rPr lang="en-US" dirty="0" err="1" smtClean="0">
                <a:latin typeface="Bad Script" panose="02000000000000000000" pitchFamily="2" charset="0"/>
              </a:rPr>
              <a:t>bo‘ylab</a:t>
            </a:r>
            <a:r>
              <a:rPr lang="en-US" dirty="0" smtClean="0">
                <a:latin typeface="Bad Script" panose="02000000000000000000" pitchFamily="2" charset="0"/>
              </a:rPr>
              <a:t> </a:t>
            </a:r>
            <a:r>
              <a:rPr lang="en-US" dirty="0" err="1" smtClean="0">
                <a:latin typeface="Bad Script" panose="02000000000000000000" pitchFamily="2" charset="0"/>
              </a:rPr>
              <a:t>qirqma</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qilinadi</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a:t>
            </a:r>
            <a:r>
              <a:rPr lang="en-US" dirty="0" smtClean="0">
                <a:latin typeface="Bad Script" panose="02000000000000000000" pitchFamily="2" charset="0"/>
              </a:rPr>
              <a:t>, </a:t>
            </a:r>
            <a:r>
              <a:rPr lang="en-US" dirty="0" err="1" smtClean="0">
                <a:latin typeface="Bad Script" panose="02000000000000000000" pitchFamily="2" charset="0"/>
              </a:rPr>
              <a:t>uning</a:t>
            </a:r>
            <a:r>
              <a:rPr lang="en-US" dirty="0" smtClean="0">
                <a:latin typeface="Bad Script" panose="02000000000000000000" pitchFamily="2" charset="0"/>
              </a:rPr>
              <a:t> </a:t>
            </a:r>
            <a:r>
              <a:rPr lang="en-US" dirty="0" err="1" smtClean="0">
                <a:latin typeface="Bad Script" panose="02000000000000000000" pitchFamily="2" charset="0"/>
              </a:rPr>
              <a:t>tomonlarini</a:t>
            </a:r>
            <a:r>
              <a:rPr lang="en-US" dirty="0" smtClean="0">
                <a:latin typeface="Bad Script" panose="02000000000000000000" pitchFamily="2" charset="0"/>
              </a:rPr>
              <a:t> </a:t>
            </a:r>
            <a:r>
              <a:rPr lang="en-US" dirty="0" err="1" smtClean="0">
                <a:latin typeface="Bad Script" panose="02000000000000000000" pitchFamily="2" charset="0"/>
              </a:rPr>
              <a:t>bir-biriga</a:t>
            </a:r>
            <a:r>
              <a:rPr lang="en-US" dirty="0" smtClean="0">
                <a:latin typeface="Bad Script" panose="02000000000000000000" pitchFamily="2" charset="0"/>
              </a:rPr>
              <a:t> </a:t>
            </a:r>
            <a:r>
              <a:rPr lang="en-US" dirty="0" err="1" smtClean="0">
                <a:latin typeface="Bad Script" panose="02000000000000000000" pitchFamily="2" charset="0"/>
              </a:rPr>
              <a:t>to‘g‘ri</a:t>
            </a:r>
            <a:r>
              <a:rPr lang="en-US" dirty="0" smtClean="0">
                <a:latin typeface="Bad Script" panose="02000000000000000000" pitchFamily="2" charset="0"/>
              </a:rPr>
              <a:t> </a:t>
            </a:r>
            <a:r>
              <a:rPr lang="en-US" dirty="0" err="1" smtClean="0">
                <a:latin typeface="Bad Script" panose="02000000000000000000" pitchFamily="2" charset="0"/>
              </a:rPr>
              <a:t>keltirib</a:t>
            </a:r>
            <a:r>
              <a:rPr lang="en-US" dirty="0" smtClean="0">
                <a:latin typeface="Bad Script" panose="02000000000000000000" pitchFamily="2" charset="0"/>
              </a:rPr>
              <a:t> </a:t>
            </a:r>
            <a:r>
              <a:rPr lang="en-US" dirty="0" err="1" smtClean="0">
                <a:latin typeface="Bad Script" panose="02000000000000000000" pitchFamily="2" charset="0"/>
              </a:rPr>
              <a:t>berkitiladi</a:t>
            </a:r>
            <a:r>
              <a:rPr lang="en-US" dirty="0" smtClean="0">
                <a:latin typeface="Bad Script" panose="02000000000000000000" pitchFamily="2" charset="0"/>
              </a:rPr>
              <a:t> </a:t>
            </a:r>
            <a:r>
              <a:rPr lang="en-US" dirty="0" err="1" smtClean="0">
                <a:latin typeface="Bad Script" panose="02000000000000000000" pitchFamily="2" charset="0"/>
              </a:rPr>
              <a:t>va</a:t>
            </a:r>
            <a:r>
              <a:rPr lang="en-US" dirty="0" smtClean="0">
                <a:latin typeface="Bad Script" panose="02000000000000000000" pitchFamily="2" charset="0"/>
              </a:rPr>
              <a:t> </a:t>
            </a:r>
            <a:r>
              <a:rPr lang="en-US" dirty="0" err="1" smtClean="0">
                <a:latin typeface="Bad Script" panose="02000000000000000000" pitchFamily="2" charset="0"/>
              </a:rPr>
              <a:t>yelim</a:t>
            </a:r>
            <a:r>
              <a:rPr lang="en-US" dirty="0" smtClean="0">
                <a:latin typeface="Bad Script" panose="02000000000000000000" pitchFamily="2" charset="0"/>
              </a:rPr>
              <a:t> </a:t>
            </a:r>
            <a:r>
              <a:rPr lang="en-US" dirty="0" err="1" smtClean="0">
                <a:latin typeface="Bad Script" panose="02000000000000000000" pitchFamily="2" charset="0"/>
              </a:rPr>
              <a:t>surtiladi</a:t>
            </a:r>
            <a:r>
              <a:rPr lang="en-US" dirty="0" smtClean="0">
                <a:latin typeface="Bad Script" panose="02000000000000000000" pitchFamily="2" charset="0"/>
              </a:rPr>
              <a:t> </a:t>
            </a:r>
            <a:r>
              <a:rPr lang="en-US" dirty="0" err="1" smtClean="0">
                <a:latin typeface="Bad Script" panose="02000000000000000000" pitchFamily="2" charset="0"/>
              </a:rPr>
              <a:t>yoki</a:t>
            </a:r>
            <a:r>
              <a:rPr lang="en-US" dirty="0" smtClean="0">
                <a:latin typeface="Bad Script" panose="02000000000000000000" pitchFamily="2" charset="0"/>
              </a:rPr>
              <a:t> </a:t>
            </a:r>
            <a:r>
              <a:rPr lang="en-US" dirty="0" err="1" smtClean="0">
                <a:latin typeface="Bad Script" panose="02000000000000000000" pitchFamily="2" charset="0"/>
              </a:rPr>
              <a:t>to‘g‘nag‘ich</a:t>
            </a:r>
            <a:r>
              <a:rPr lang="en-US" dirty="0" smtClean="0">
                <a:latin typeface="Bad Script" panose="02000000000000000000" pitchFamily="2" charset="0"/>
              </a:rPr>
              <a:t> </a:t>
            </a:r>
            <a:r>
              <a:rPr lang="en-US" dirty="0" err="1" smtClean="0">
                <a:latin typeface="Bad Script" panose="02000000000000000000" pitchFamily="2" charset="0"/>
              </a:rPr>
              <a:t>bilan</a:t>
            </a:r>
            <a:r>
              <a:rPr lang="en-US" dirty="0" smtClean="0">
                <a:latin typeface="Bad Script" panose="02000000000000000000" pitchFamily="2" charset="0"/>
              </a:rPr>
              <a:t> </a:t>
            </a:r>
            <a:r>
              <a:rPr lang="en-US" dirty="0" err="1" smtClean="0">
                <a:latin typeface="Bad Script" panose="02000000000000000000" pitchFamily="2" charset="0"/>
              </a:rPr>
              <a:t>to‘g‘nab</a:t>
            </a:r>
            <a:r>
              <a:rPr lang="en-US" dirty="0" smtClean="0">
                <a:latin typeface="Bad Script" panose="02000000000000000000" pitchFamily="2" charset="0"/>
              </a:rPr>
              <a:t> </a:t>
            </a:r>
            <a:r>
              <a:rPr lang="en-US" dirty="0" err="1" smtClean="0">
                <a:latin typeface="Bad Script" panose="02000000000000000000" pitchFamily="2" charset="0"/>
              </a:rPr>
              <a:t>qo‘yiladi</a:t>
            </a:r>
            <a:r>
              <a:rPr lang="en-US" dirty="0" smtClean="0">
                <a:latin typeface="Bad Script" panose="02000000000000000000" pitchFamily="2" charset="0"/>
              </a:rPr>
              <a:t>. </a:t>
            </a:r>
            <a:r>
              <a:rPr lang="en-US" dirty="0" err="1" smtClean="0">
                <a:latin typeface="Bad Script" panose="02000000000000000000" pitchFamily="2" charset="0"/>
              </a:rPr>
              <a:t>Yangi</a:t>
            </a:r>
            <a:r>
              <a:rPr lang="en-US" dirty="0" smtClean="0">
                <a:latin typeface="Bad Script" panose="02000000000000000000" pitchFamily="2" charset="0"/>
              </a:rPr>
              <a:t> </a:t>
            </a:r>
            <a:r>
              <a:rPr lang="en-US" dirty="0" err="1" smtClean="0">
                <a:latin typeface="Bad Script" panose="02000000000000000000" pitchFamily="2" charset="0"/>
              </a:rPr>
              <a:t>vitachkaning</a:t>
            </a:r>
            <a:r>
              <a:rPr lang="en-US" dirty="0" smtClean="0">
                <a:latin typeface="Bad Script" panose="02000000000000000000" pitchFamily="2" charset="0"/>
              </a:rPr>
              <a:t> </a:t>
            </a:r>
            <a:r>
              <a:rPr lang="en-US" dirty="0" err="1" smtClean="0">
                <a:latin typeface="Bad Script" panose="02000000000000000000" pitchFamily="2" charset="0"/>
              </a:rPr>
              <a:t>uchi</a:t>
            </a:r>
            <a:r>
              <a:rPr lang="en-US" dirty="0" smtClean="0">
                <a:latin typeface="Bad Script" panose="02000000000000000000" pitchFamily="2" charset="0"/>
              </a:rPr>
              <a:t> </a:t>
            </a:r>
            <a:r>
              <a:rPr lang="en-US" dirty="0" err="1" smtClean="0">
                <a:latin typeface="Bad Script" panose="02000000000000000000" pitchFamily="2" charset="0"/>
              </a:rPr>
              <a:t>markazdan</a:t>
            </a:r>
            <a:r>
              <a:rPr lang="en-US" dirty="0" smtClean="0">
                <a:latin typeface="Bad Script" panose="02000000000000000000" pitchFamily="2" charset="0"/>
              </a:rPr>
              <a:t> 3–5 </a:t>
            </a:r>
            <a:r>
              <a:rPr lang="en-US" dirty="0" err="1" smtClean="0">
                <a:latin typeface="Bad Script" panose="02000000000000000000" pitchFamily="2" charset="0"/>
              </a:rPr>
              <a:t>sm</a:t>
            </a:r>
            <a:r>
              <a:rPr lang="en-US" dirty="0" smtClean="0">
                <a:latin typeface="Bad Script" panose="02000000000000000000" pitchFamily="2" charset="0"/>
              </a:rPr>
              <a:t> yon </a:t>
            </a:r>
            <a:r>
              <a:rPr lang="en-US" dirty="0" err="1" smtClean="0">
                <a:latin typeface="Bad Script" panose="02000000000000000000" pitchFamily="2" charset="0"/>
              </a:rPr>
              <a:t>tomon</a:t>
            </a:r>
            <a:r>
              <a:rPr lang="en-US" dirty="0" smtClean="0">
                <a:latin typeface="Bad Script" panose="02000000000000000000" pitchFamily="2" charset="0"/>
              </a:rPr>
              <a:t> </a:t>
            </a:r>
            <a:r>
              <a:rPr lang="en-US" dirty="0" err="1" smtClean="0">
                <a:latin typeface="Bad Script" panose="02000000000000000000" pitchFamily="2" charset="0"/>
              </a:rPr>
              <a:t>suriladi</a:t>
            </a:r>
            <a:r>
              <a:rPr lang="en-US" dirty="0" smtClean="0">
                <a:latin typeface="Bad Script" panose="02000000000000000000" pitchFamily="2" charset="0"/>
              </a:rPr>
              <a:t>. Bu </a:t>
            </a:r>
            <a:r>
              <a:rPr lang="en-US" dirty="0" err="1" smtClean="0">
                <a:latin typeface="Bad Script" panose="02000000000000000000" pitchFamily="2" charset="0"/>
              </a:rPr>
              <a:t>yangi</a:t>
            </a:r>
            <a:r>
              <a:rPr lang="en-US" dirty="0" smtClean="0">
                <a:latin typeface="Bad Script" panose="02000000000000000000" pitchFamily="2" charset="0"/>
              </a:rPr>
              <a:t> </a:t>
            </a:r>
            <a:r>
              <a:rPr lang="en-US" dirty="0" err="1" smtClean="0">
                <a:latin typeface="Bad Script" panose="02000000000000000000" pitchFamily="2" charset="0"/>
              </a:rPr>
              <a:t>vitachkaning</a:t>
            </a:r>
            <a:r>
              <a:rPr lang="en-US" dirty="0" smtClean="0">
                <a:latin typeface="Bad Script" panose="02000000000000000000" pitchFamily="2" charset="0"/>
              </a:rPr>
              <a:t> </a:t>
            </a:r>
            <a:r>
              <a:rPr lang="en-US" dirty="0" err="1" smtClean="0">
                <a:latin typeface="Bad Script" panose="02000000000000000000" pitchFamily="2" charset="0"/>
              </a:rPr>
              <a:t>uchi</a:t>
            </a:r>
            <a:r>
              <a:rPr lang="en-US" dirty="0" smtClean="0">
                <a:latin typeface="Bad Script" panose="02000000000000000000" pitchFamily="2" charset="0"/>
              </a:rPr>
              <a:t> </a:t>
            </a:r>
            <a:r>
              <a:rPr lang="en-US" dirty="0" err="1" smtClean="0">
                <a:latin typeface="Bad Script" panose="02000000000000000000" pitchFamily="2" charset="0"/>
              </a:rPr>
              <a:t>bo‘ladi</a:t>
            </a:r>
            <a:r>
              <a:rPr lang="en-US" dirty="0" smtClean="0">
                <a:latin typeface="Bad Script" panose="02000000000000000000" pitchFamily="2" charset="0"/>
              </a:rPr>
              <a:t>. Bu </a:t>
            </a:r>
            <a:r>
              <a:rPr lang="en-US" dirty="0" err="1" smtClean="0">
                <a:latin typeface="Bad Script" panose="02000000000000000000" pitchFamily="2" charset="0"/>
              </a:rPr>
              <a:t>uchini</a:t>
            </a:r>
            <a:r>
              <a:rPr lang="en-US" dirty="0" smtClean="0">
                <a:latin typeface="Bad Script" panose="02000000000000000000" pitchFamily="2" charset="0"/>
              </a:rPr>
              <a:t> </a:t>
            </a:r>
            <a:r>
              <a:rPr lang="en-US" dirty="0" err="1" smtClean="0">
                <a:latin typeface="Bad Script" panose="02000000000000000000" pitchFamily="2" charset="0"/>
              </a:rPr>
              <a:t>vitachkaning</a:t>
            </a:r>
            <a:r>
              <a:rPr lang="en-US" dirty="0" smtClean="0">
                <a:latin typeface="Bad Script" panose="02000000000000000000" pitchFamily="2" charset="0"/>
              </a:rPr>
              <a:t> </a:t>
            </a:r>
            <a:r>
              <a:rPr lang="en-US" dirty="0" err="1" smtClean="0">
                <a:latin typeface="Bad Script" panose="02000000000000000000" pitchFamily="2" charset="0"/>
              </a:rPr>
              <a:t>qirqimlari</a:t>
            </a:r>
            <a:r>
              <a:rPr lang="en-US" dirty="0" smtClean="0">
                <a:latin typeface="Bad Script" panose="02000000000000000000" pitchFamily="2" charset="0"/>
              </a:rPr>
              <a:t> </a:t>
            </a:r>
            <a:r>
              <a:rPr lang="en-US" dirty="0" err="1" smtClean="0">
                <a:latin typeface="Bad Script" panose="02000000000000000000" pitchFamily="2" charset="0"/>
              </a:rPr>
              <a:t>bilan</a:t>
            </a:r>
            <a:r>
              <a:rPr lang="en-US" dirty="0" smtClean="0">
                <a:latin typeface="Bad Script" panose="02000000000000000000" pitchFamily="2" charset="0"/>
              </a:rPr>
              <a:t> </a:t>
            </a:r>
            <a:r>
              <a:rPr lang="en-US" dirty="0" err="1" smtClean="0">
                <a:latin typeface="Bad Script" panose="02000000000000000000" pitchFamily="2" charset="0"/>
              </a:rPr>
              <a:t>tekis</a:t>
            </a:r>
            <a:r>
              <a:rPr lang="en-US" dirty="0" smtClean="0">
                <a:latin typeface="Bad Script" panose="02000000000000000000" pitchFamily="2" charset="0"/>
              </a:rPr>
              <a:t> </a:t>
            </a:r>
            <a:r>
              <a:rPr lang="en-US" dirty="0" err="1" smtClean="0">
                <a:latin typeface="Bad Script" panose="02000000000000000000" pitchFamily="2" charset="0"/>
              </a:rPr>
              <a:t>qilib</a:t>
            </a:r>
            <a:r>
              <a:rPr lang="en-US" dirty="0" smtClean="0">
                <a:latin typeface="Bad Script" panose="02000000000000000000" pitchFamily="2" charset="0"/>
              </a:rPr>
              <a:t> </a:t>
            </a:r>
            <a:r>
              <a:rPr lang="en-US" dirty="0" err="1" smtClean="0">
                <a:latin typeface="Bad Script" panose="02000000000000000000" pitchFamily="2" charset="0"/>
              </a:rPr>
              <a:t>tutashtiriladi</a:t>
            </a:r>
            <a:r>
              <a:rPr lang="en-US" dirty="0" smtClean="0">
                <a:latin typeface="Bad Script" panose="02000000000000000000" pitchFamily="2" charset="0"/>
              </a:rPr>
              <a:t> </a:t>
            </a:r>
            <a:endParaRPr lang="ru-RU" dirty="0">
              <a:latin typeface="Bad Script" panose="02000000000000000000" pitchFamily="2" charset="0"/>
            </a:endParaRPr>
          </a:p>
        </p:txBody>
      </p:sp>
    </p:spTree>
    <p:extLst>
      <p:ext uri="{BB962C8B-B14F-4D97-AF65-F5344CB8AC3E}">
        <p14:creationId xmlns:p14="http://schemas.microsoft.com/office/powerpoint/2010/main" val="1675133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9659"/>
            <a:ext cx="8596668" cy="5611704"/>
          </a:xfrm>
        </p:spPr>
        <p:txBody>
          <a:bodyPr/>
          <a:lstStyle/>
          <a:p>
            <a:pPr>
              <a:lnSpc>
                <a:spcPct val="300000"/>
              </a:lnSpc>
            </a:pPr>
            <a:endParaRPr lang="en-US" dirty="0" smtClean="0">
              <a:latin typeface="Bad Script" panose="02000000000000000000" pitchFamily="2" charset="0"/>
            </a:endParaRPr>
          </a:p>
          <a:p>
            <a:pPr>
              <a:lnSpc>
                <a:spcPct val="300000"/>
              </a:lnSpc>
            </a:pP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a:t>
            </a:r>
            <a:r>
              <a:rPr lang="en-US" dirty="0" smtClean="0">
                <a:latin typeface="Bad Script" panose="02000000000000000000" pitchFamily="2" charset="0"/>
              </a:rPr>
              <a:t> bel </a:t>
            </a:r>
            <a:r>
              <a:rPr lang="en-US" dirty="0" err="1" smtClean="0">
                <a:latin typeface="Bad Script" panose="02000000000000000000" pitchFamily="2" charset="0"/>
              </a:rPr>
              <a:t>chizig‘iga</a:t>
            </a:r>
            <a:r>
              <a:rPr lang="en-US" dirty="0" smtClean="0">
                <a:latin typeface="Bad Script" panose="02000000000000000000" pitchFamily="2" charset="0"/>
              </a:rPr>
              <a:t> </a:t>
            </a:r>
            <a:r>
              <a:rPr lang="en-US" dirty="0" err="1" smtClean="0">
                <a:latin typeface="Bad Script" panose="02000000000000000000" pitchFamily="2" charset="0"/>
              </a:rPr>
              <a:t>ko‘chirish</a:t>
            </a:r>
            <a:r>
              <a:rPr lang="en-US" dirty="0" smtClean="0">
                <a:latin typeface="Bad Script" panose="02000000000000000000" pitchFamily="2" charset="0"/>
              </a:rPr>
              <a:t>. </a:t>
            </a:r>
            <a:r>
              <a:rPr lang="en-US" dirty="0" err="1" smtClean="0">
                <a:latin typeface="Bad Script" panose="02000000000000000000" pitchFamily="2" charset="0"/>
              </a:rPr>
              <a:t>Asos</a:t>
            </a:r>
            <a:r>
              <a:rPr lang="en-US" dirty="0" smtClean="0">
                <a:latin typeface="Bad Script" panose="02000000000000000000" pitchFamily="2" charset="0"/>
              </a:rPr>
              <a:t> </a:t>
            </a:r>
            <a:r>
              <a:rPr lang="en-US" dirty="0" err="1" smtClean="0">
                <a:latin typeface="Bad Script" panose="02000000000000000000" pitchFamily="2" charset="0"/>
              </a:rPr>
              <a:t>chizmasidagi</a:t>
            </a:r>
            <a:r>
              <a:rPr lang="en-US" dirty="0" smtClean="0">
                <a:latin typeface="Bad Script" panose="02000000000000000000" pitchFamily="2" charset="0"/>
              </a:rPr>
              <a:t> bel </a:t>
            </a:r>
            <a:r>
              <a:rPr lang="en-US" dirty="0" err="1" smtClean="0">
                <a:latin typeface="Bad Script" panose="02000000000000000000" pitchFamily="2" charset="0"/>
              </a:rPr>
              <a:t>vitachkasi</a:t>
            </a:r>
            <a:r>
              <a:rPr lang="en-US" dirty="0" smtClean="0">
                <a:latin typeface="Bad Script" panose="02000000000000000000" pitchFamily="2" charset="0"/>
              </a:rPr>
              <a:t> </a:t>
            </a:r>
            <a:r>
              <a:rPr lang="en-US" dirty="0" err="1" smtClean="0">
                <a:latin typeface="Bad Script" panose="02000000000000000000" pitchFamily="2" charset="0"/>
              </a:rPr>
              <a:t>qirqib</a:t>
            </a:r>
            <a:r>
              <a:rPr lang="en-US" dirty="0" smtClean="0">
                <a:latin typeface="Bad Script" panose="02000000000000000000" pitchFamily="2" charset="0"/>
              </a:rPr>
              <a:t> </a:t>
            </a:r>
            <a:r>
              <a:rPr lang="en-US" dirty="0" err="1" smtClean="0">
                <a:latin typeface="Bad Script" panose="02000000000000000000" pitchFamily="2" charset="0"/>
              </a:rPr>
              <a:t>olinadi</a:t>
            </a:r>
            <a:r>
              <a:rPr lang="en-US" dirty="0" smtClean="0">
                <a:latin typeface="Bad Script" panose="02000000000000000000" pitchFamily="2" charset="0"/>
              </a:rPr>
              <a:t>. Bel </a:t>
            </a:r>
            <a:r>
              <a:rPr lang="en-US" dirty="0" err="1" smtClean="0">
                <a:latin typeface="Bad Script" panose="02000000000000000000" pitchFamily="2" charset="0"/>
              </a:rPr>
              <a:t>vitachkaning</a:t>
            </a:r>
            <a:r>
              <a:rPr lang="en-US" dirty="0" smtClean="0">
                <a:latin typeface="Bad Script" panose="02000000000000000000" pitchFamily="2" charset="0"/>
              </a:rPr>
              <a:t> </a:t>
            </a:r>
            <a:r>
              <a:rPr lang="en-US" dirty="0" err="1" smtClean="0">
                <a:latin typeface="Bad Script" panose="02000000000000000000" pitchFamily="2" charset="0"/>
              </a:rPr>
              <a:t>uchi</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vitachkasining</a:t>
            </a:r>
            <a:r>
              <a:rPr lang="en-US" dirty="0" smtClean="0">
                <a:latin typeface="Bad Script" panose="02000000000000000000" pitchFamily="2" charset="0"/>
              </a:rPr>
              <a:t> </a:t>
            </a:r>
            <a:r>
              <a:rPr lang="en-US" dirty="0" err="1" smtClean="0">
                <a:latin typeface="Bad Script" panose="02000000000000000000" pitchFamily="2" charset="0"/>
              </a:rPr>
              <a:t>uchi</a:t>
            </a:r>
            <a:r>
              <a:rPr lang="en-US" dirty="0" smtClean="0">
                <a:latin typeface="Bad Script" panose="02000000000000000000" pitchFamily="2" charset="0"/>
              </a:rPr>
              <a:t> </a:t>
            </a:r>
            <a:r>
              <a:rPr lang="en-US" dirty="0" err="1" smtClean="0">
                <a:latin typeface="Bad Script" panose="02000000000000000000" pitchFamily="2" charset="0"/>
              </a:rPr>
              <a:t>bilan</a:t>
            </a:r>
            <a:r>
              <a:rPr lang="en-US" dirty="0" smtClean="0">
                <a:latin typeface="Bad Script" panose="02000000000000000000" pitchFamily="2" charset="0"/>
              </a:rPr>
              <a:t> </a:t>
            </a:r>
            <a:r>
              <a:rPr lang="en-US" dirty="0" err="1" smtClean="0">
                <a:latin typeface="Bad Script" panose="02000000000000000000" pitchFamily="2" charset="0"/>
              </a:rPr>
              <a:t>tutashtiriladi</a:t>
            </a:r>
            <a:r>
              <a:rPr lang="en-US" dirty="0" smtClean="0">
                <a:latin typeface="Bad Script" panose="02000000000000000000" pitchFamily="2" charset="0"/>
              </a:rPr>
              <a:t>. Shu </a:t>
            </a:r>
            <a:r>
              <a:rPr lang="en-US" dirty="0" err="1" smtClean="0">
                <a:latin typeface="Bad Script" panose="02000000000000000000" pitchFamily="2" charset="0"/>
              </a:rPr>
              <a:t>tutashtirilgan</a:t>
            </a:r>
            <a:r>
              <a:rPr lang="en-US" dirty="0" smtClean="0">
                <a:latin typeface="Bad Script" panose="02000000000000000000" pitchFamily="2" charset="0"/>
              </a:rPr>
              <a:t> </a:t>
            </a:r>
            <a:r>
              <a:rPr lang="en-US" dirty="0" err="1" smtClean="0">
                <a:latin typeface="Bad Script" panose="02000000000000000000" pitchFamily="2" charset="0"/>
              </a:rPr>
              <a:t>chiziq</a:t>
            </a:r>
            <a:r>
              <a:rPr lang="en-US" dirty="0" smtClean="0">
                <a:latin typeface="Bad Script" panose="02000000000000000000" pitchFamily="2" charset="0"/>
              </a:rPr>
              <a:t> </a:t>
            </a:r>
            <a:r>
              <a:rPr lang="en-US" dirty="0" err="1" smtClean="0">
                <a:latin typeface="Bad Script" panose="02000000000000000000" pitchFamily="2" charset="0"/>
              </a:rPr>
              <a:t>bo‘ylab</a:t>
            </a:r>
            <a:r>
              <a:rPr lang="en-US" dirty="0" smtClean="0">
                <a:latin typeface="Bad Script" panose="02000000000000000000" pitchFamily="2" charset="0"/>
              </a:rPr>
              <a:t> </a:t>
            </a:r>
            <a:r>
              <a:rPr lang="en-US" dirty="0" err="1" smtClean="0">
                <a:latin typeface="Bad Script" panose="02000000000000000000" pitchFamily="2" charset="0"/>
              </a:rPr>
              <a:t>qirqma</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qilinadi</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a:t>
            </a:r>
            <a:r>
              <a:rPr lang="en-US" dirty="0" smtClean="0">
                <a:latin typeface="Bad Script" panose="02000000000000000000" pitchFamily="2" charset="0"/>
              </a:rPr>
              <a:t>, </a:t>
            </a:r>
            <a:r>
              <a:rPr lang="en-US" dirty="0" err="1" smtClean="0">
                <a:latin typeface="Bad Script" panose="02000000000000000000" pitchFamily="2" charset="0"/>
              </a:rPr>
              <a:t>uning</a:t>
            </a:r>
            <a:r>
              <a:rPr lang="en-US" dirty="0" smtClean="0">
                <a:latin typeface="Bad Script" panose="02000000000000000000" pitchFamily="2" charset="0"/>
              </a:rPr>
              <a:t> </a:t>
            </a:r>
            <a:r>
              <a:rPr lang="en-US" dirty="0" err="1" smtClean="0">
                <a:latin typeface="Bad Script" panose="02000000000000000000" pitchFamily="2" charset="0"/>
              </a:rPr>
              <a:t>tomonlarini</a:t>
            </a:r>
            <a:r>
              <a:rPr lang="en-US" dirty="0" smtClean="0">
                <a:latin typeface="Bad Script" panose="02000000000000000000" pitchFamily="2" charset="0"/>
              </a:rPr>
              <a:t> </a:t>
            </a:r>
            <a:r>
              <a:rPr lang="en-US" dirty="0" err="1" smtClean="0">
                <a:latin typeface="Bad Script" panose="02000000000000000000" pitchFamily="2" charset="0"/>
              </a:rPr>
              <a:t>bir-biriga</a:t>
            </a:r>
            <a:r>
              <a:rPr lang="en-US" dirty="0" smtClean="0">
                <a:latin typeface="Bad Script" panose="02000000000000000000" pitchFamily="2" charset="0"/>
              </a:rPr>
              <a:t> </a:t>
            </a:r>
            <a:r>
              <a:rPr lang="en-US" dirty="0" err="1" smtClean="0">
                <a:latin typeface="Bad Script" panose="02000000000000000000" pitchFamily="2" charset="0"/>
              </a:rPr>
              <a:t>to‘g‘rilab</a:t>
            </a:r>
            <a:r>
              <a:rPr lang="en-US" dirty="0" smtClean="0">
                <a:latin typeface="Bad Script" panose="02000000000000000000" pitchFamily="2" charset="0"/>
              </a:rPr>
              <a:t> </a:t>
            </a:r>
            <a:r>
              <a:rPr lang="en-US" dirty="0" err="1" smtClean="0">
                <a:latin typeface="Bad Script" panose="02000000000000000000" pitchFamily="2" charset="0"/>
              </a:rPr>
              <a:t>berkitiladi</a:t>
            </a:r>
            <a:r>
              <a:rPr lang="en-US" dirty="0" smtClean="0">
                <a:latin typeface="Bad Script" panose="02000000000000000000" pitchFamily="2" charset="0"/>
              </a:rPr>
              <a:t>. Model </a:t>
            </a:r>
            <a:r>
              <a:rPr lang="en-US" dirty="0" err="1" smtClean="0">
                <a:latin typeface="Bad Script" panose="02000000000000000000" pitchFamily="2" charset="0"/>
              </a:rPr>
              <a:t>bo‘yicha</a:t>
            </a:r>
            <a:r>
              <a:rPr lang="en-US" dirty="0" smtClean="0">
                <a:latin typeface="Bad Script" panose="02000000000000000000" pitchFamily="2" charset="0"/>
              </a:rPr>
              <a:t> bel </a:t>
            </a:r>
            <a:r>
              <a:rPr lang="en-US" dirty="0" err="1" smtClean="0">
                <a:latin typeface="Bad Script" panose="02000000000000000000" pitchFamily="2" charset="0"/>
              </a:rPr>
              <a:t>vitachkasi</a:t>
            </a:r>
            <a:r>
              <a:rPr lang="en-US" dirty="0" smtClean="0">
                <a:latin typeface="Bad Script" panose="02000000000000000000" pitchFamily="2" charset="0"/>
              </a:rPr>
              <a:t> </a:t>
            </a:r>
            <a:r>
              <a:rPr lang="en-US" dirty="0" err="1" smtClean="0">
                <a:latin typeface="Bad Script" panose="02000000000000000000" pitchFamily="2" charset="0"/>
              </a:rPr>
              <a:t>tikiladigan</a:t>
            </a:r>
            <a:r>
              <a:rPr lang="en-US" dirty="0" smtClean="0">
                <a:latin typeface="Bad Script" panose="02000000000000000000" pitchFamily="2" charset="0"/>
              </a:rPr>
              <a:t> </a:t>
            </a:r>
            <a:r>
              <a:rPr lang="en-US" dirty="0" err="1" smtClean="0">
                <a:latin typeface="Bad Script" panose="02000000000000000000" pitchFamily="2" charset="0"/>
              </a:rPr>
              <a:t>bo‘lsa</a:t>
            </a:r>
            <a:r>
              <a:rPr lang="en-US" dirty="0" smtClean="0">
                <a:latin typeface="Bad Script" panose="02000000000000000000" pitchFamily="2" charset="0"/>
              </a:rPr>
              <a:t>, u </a:t>
            </a:r>
            <a:r>
              <a:rPr lang="en-US" dirty="0" err="1" smtClean="0">
                <a:latin typeface="Bad Script" panose="02000000000000000000" pitchFamily="2" charset="0"/>
              </a:rPr>
              <a:t>holda</a:t>
            </a:r>
            <a:r>
              <a:rPr lang="en-US" dirty="0" smtClean="0">
                <a:latin typeface="Bad Script" panose="02000000000000000000" pitchFamily="2" charset="0"/>
              </a:rPr>
              <a:t> </a:t>
            </a:r>
            <a:r>
              <a:rPr lang="en-US" dirty="0" err="1" smtClean="0">
                <a:latin typeface="Bad Script" panose="02000000000000000000" pitchFamily="2" charset="0"/>
              </a:rPr>
              <a:t>vitachkaning</a:t>
            </a:r>
            <a:r>
              <a:rPr lang="en-US" dirty="0" smtClean="0">
                <a:latin typeface="Bad Script" panose="02000000000000000000" pitchFamily="2" charset="0"/>
              </a:rPr>
              <a:t> </a:t>
            </a:r>
            <a:r>
              <a:rPr lang="en-US" dirty="0" err="1" smtClean="0">
                <a:latin typeface="Bad Script" panose="02000000000000000000" pitchFamily="2" charset="0"/>
              </a:rPr>
              <a:t>uchi</a:t>
            </a:r>
            <a:r>
              <a:rPr lang="en-US" dirty="0" smtClean="0">
                <a:latin typeface="Bad Script" panose="02000000000000000000" pitchFamily="2" charset="0"/>
              </a:rPr>
              <a:t> 3–5 </a:t>
            </a:r>
            <a:r>
              <a:rPr lang="en-US" dirty="0" err="1" smtClean="0">
                <a:latin typeface="Bad Script" panose="02000000000000000000" pitchFamily="2" charset="0"/>
              </a:rPr>
              <a:t>sm</a:t>
            </a:r>
            <a:r>
              <a:rPr lang="en-US" dirty="0" smtClean="0">
                <a:latin typeface="Bad Script" panose="02000000000000000000" pitchFamily="2" charset="0"/>
              </a:rPr>
              <a:t> </a:t>
            </a:r>
            <a:r>
              <a:rPr lang="en-US" dirty="0" err="1" smtClean="0">
                <a:latin typeface="Bad Script" panose="02000000000000000000" pitchFamily="2" charset="0"/>
              </a:rPr>
              <a:t>ga</a:t>
            </a:r>
            <a:r>
              <a:rPr lang="en-US" dirty="0" smtClean="0">
                <a:latin typeface="Bad Script" panose="02000000000000000000" pitchFamily="2" charset="0"/>
              </a:rPr>
              <a:t> </a:t>
            </a:r>
            <a:r>
              <a:rPr lang="en-US" dirty="0" err="1" smtClean="0">
                <a:latin typeface="Bad Script" panose="02000000000000000000" pitchFamily="2" charset="0"/>
              </a:rPr>
              <a:t>qisqartiriladi</a:t>
            </a:r>
            <a:r>
              <a:rPr lang="en-US" dirty="0" smtClean="0">
                <a:latin typeface="Bad Script" panose="02000000000000000000" pitchFamily="2" charset="0"/>
              </a:rPr>
              <a:t>. </a:t>
            </a:r>
            <a:endParaRPr lang="ru-RU" dirty="0">
              <a:latin typeface="Bad Script" panose="02000000000000000000" pitchFamily="2" charset="0"/>
            </a:endParaRPr>
          </a:p>
        </p:txBody>
      </p:sp>
    </p:spTree>
    <p:extLst>
      <p:ext uri="{BB962C8B-B14F-4D97-AF65-F5344CB8AC3E}">
        <p14:creationId xmlns:p14="http://schemas.microsoft.com/office/powerpoint/2010/main" val="1050802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43219"/>
            <a:ext cx="8596668" cy="6213514"/>
          </a:xfrm>
        </p:spPr>
        <p:txBody>
          <a:bodyPr>
            <a:normAutofit/>
          </a:bodyPr>
          <a:lstStyle/>
          <a:p>
            <a:pPr>
              <a:lnSpc>
                <a:spcPct val="150000"/>
              </a:lnSpc>
            </a:pP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a:t>
            </a:r>
            <a:r>
              <a:rPr lang="en-US" dirty="0" smtClean="0">
                <a:latin typeface="Bad Script" panose="02000000000000000000" pitchFamily="2" charset="0"/>
              </a:rPr>
              <a:t> old </a:t>
            </a:r>
            <a:r>
              <a:rPr lang="en-US" dirty="0" err="1" smtClean="0">
                <a:latin typeface="Bad Script" panose="02000000000000000000" pitchFamily="2" charset="0"/>
              </a:rPr>
              <a:t>bo‘lak</a:t>
            </a:r>
            <a:r>
              <a:rPr lang="en-US" dirty="0" smtClean="0">
                <a:latin typeface="Bad Script" panose="02000000000000000000" pitchFamily="2" charset="0"/>
              </a:rPr>
              <a:t> </a:t>
            </a:r>
            <a:r>
              <a:rPr lang="en-US" dirty="0" err="1" smtClean="0">
                <a:latin typeface="Bad Script" panose="02000000000000000000" pitchFamily="2" charset="0"/>
              </a:rPr>
              <a:t>bo‘yin</a:t>
            </a:r>
            <a:r>
              <a:rPr lang="en-US" dirty="0" smtClean="0">
                <a:latin typeface="Bad Script" panose="02000000000000000000" pitchFamily="2" charset="0"/>
              </a:rPr>
              <a:t> </a:t>
            </a:r>
            <a:r>
              <a:rPr lang="en-US" dirty="0" err="1" smtClean="0">
                <a:latin typeface="Bad Script" panose="02000000000000000000" pitchFamily="2" charset="0"/>
              </a:rPr>
              <a:t>o‘mizi</a:t>
            </a:r>
            <a:r>
              <a:rPr lang="en-US" dirty="0" smtClean="0">
                <a:latin typeface="Bad Script" panose="02000000000000000000" pitchFamily="2" charset="0"/>
              </a:rPr>
              <a:t> </a:t>
            </a:r>
            <a:r>
              <a:rPr lang="en-US" dirty="0" err="1" smtClean="0">
                <a:latin typeface="Bad Script" panose="02000000000000000000" pitchFamily="2" charset="0"/>
              </a:rPr>
              <a:t>chizig‘iga</a:t>
            </a:r>
            <a:r>
              <a:rPr lang="en-US" dirty="0" smtClean="0">
                <a:latin typeface="Bad Script" panose="02000000000000000000" pitchFamily="2" charset="0"/>
              </a:rPr>
              <a:t> </a:t>
            </a:r>
            <a:r>
              <a:rPr lang="en-US" dirty="0" err="1" smtClean="0">
                <a:latin typeface="Bad Script" panose="02000000000000000000" pitchFamily="2" charset="0"/>
              </a:rPr>
              <a:t>ko‘chirish</a:t>
            </a:r>
            <a:r>
              <a:rPr lang="en-US" dirty="0" smtClean="0">
                <a:latin typeface="Bad Script" panose="02000000000000000000" pitchFamily="2" charset="0"/>
              </a:rPr>
              <a:t>. </a:t>
            </a:r>
            <a:r>
              <a:rPr lang="en-US" dirty="0" err="1" smtClean="0">
                <a:latin typeface="Bad Script" panose="02000000000000000000" pitchFamily="2" charset="0"/>
              </a:rPr>
              <a:t>Vitachka</a:t>
            </a:r>
            <a:r>
              <a:rPr lang="en-US" dirty="0" smtClean="0">
                <a:latin typeface="Bad Script" panose="02000000000000000000" pitchFamily="2" charset="0"/>
              </a:rPr>
              <a:t> </a:t>
            </a:r>
            <a:r>
              <a:rPr lang="en-US" dirty="0" err="1" smtClean="0">
                <a:latin typeface="Bad Script" panose="02000000000000000000" pitchFamily="2" charset="0"/>
              </a:rPr>
              <a:t>bo‘yin</a:t>
            </a:r>
            <a:r>
              <a:rPr lang="en-US" dirty="0" smtClean="0">
                <a:latin typeface="Bad Script" panose="02000000000000000000" pitchFamily="2" charset="0"/>
              </a:rPr>
              <a:t> </a:t>
            </a:r>
            <a:r>
              <a:rPr lang="en-US" dirty="0" err="1" smtClean="0">
                <a:latin typeface="Bad Script" panose="02000000000000000000" pitchFamily="2" charset="0"/>
              </a:rPr>
              <a:t>o‘mizi</a:t>
            </a:r>
            <a:r>
              <a:rPr lang="en-US" dirty="0" smtClean="0">
                <a:latin typeface="Bad Script" panose="02000000000000000000" pitchFamily="2" charset="0"/>
              </a:rPr>
              <a:t> </a:t>
            </a:r>
            <a:r>
              <a:rPr lang="en-US" dirty="0" err="1" smtClean="0">
                <a:latin typeface="Bad Script" panose="02000000000000000000" pitchFamily="2" charset="0"/>
              </a:rPr>
              <a:t>chizig‘ining</a:t>
            </a:r>
            <a:r>
              <a:rPr lang="en-US" dirty="0" smtClean="0">
                <a:latin typeface="Bad Script" panose="02000000000000000000" pitchFamily="2" charset="0"/>
              </a:rPr>
              <a:t> </a:t>
            </a:r>
            <a:r>
              <a:rPr lang="en-US" dirty="0" err="1" smtClean="0">
                <a:latin typeface="Bad Script" panose="02000000000000000000" pitchFamily="2" charset="0"/>
              </a:rPr>
              <a:t>istalgan</a:t>
            </a:r>
            <a:r>
              <a:rPr lang="en-US" dirty="0" smtClean="0">
                <a:latin typeface="Bad Script" panose="02000000000000000000" pitchFamily="2" charset="0"/>
              </a:rPr>
              <a:t> </a:t>
            </a:r>
            <a:r>
              <a:rPr lang="en-US" dirty="0" err="1" smtClean="0">
                <a:latin typeface="Bad Script" panose="02000000000000000000" pitchFamily="2" charset="0"/>
              </a:rPr>
              <a:t>joyiga</a:t>
            </a:r>
            <a:r>
              <a:rPr lang="en-US" dirty="0" smtClean="0">
                <a:latin typeface="Bad Script" panose="02000000000000000000" pitchFamily="2" charset="0"/>
              </a:rPr>
              <a:t> </a:t>
            </a:r>
            <a:r>
              <a:rPr lang="en-US" dirty="0" err="1" smtClean="0">
                <a:latin typeface="Bad Script" panose="02000000000000000000" pitchFamily="2" charset="0"/>
              </a:rPr>
              <a:t>ko‘chirilishi</a:t>
            </a:r>
            <a:r>
              <a:rPr lang="en-US" dirty="0" smtClean="0">
                <a:latin typeface="Bad Script" panose="02000000000000000000" pitchFamily="2" charset="0"/>
              </a:rPr>
              <a:t> </a:t>
            </a:r>
            <a:r>
              <a:rPr lang="en-US" dirty="0" err="1" smtClean="0">
                <a:latin typeface="Bad Script" panose="02000000000000000000" pitchFamily="2" charset="0"/>
              </a:rPr>
              <a:t>mumkin</a:t>
            </a:r>
            <a:r>
              <a:rPr lang="en-US" dirty="0" smtClean="0">
                <a:latin typeface="Bad Script" panose="02000000000000000000" pitchFamily="2" charset="0"/>
              </a:rPr>
              <a:t>. </a:t>
            </a:r>
            <a:r>
              <a:rPr lang="en-US" dirty="0" err="1" smtClean="0">
                <a:latin typeface="Bad Script" panose="02000000000000000000" pitchFamily="2" charset="0"/>
              </a:rPr>
              <a:t>Buning</a:t>
            </a:r>
            <a:r>
              <a:rPr lang="en-US" dirty="0" smtClean="0">
                <a:latin typeface="Bad Script" panose="02000000000000000000" pitchFamily="2" charset="0"/>
              </a:rPr>
              <a:t> </a:t>
            </a:r>
            <a:r>
              <a:rPr lang="en-US" dirty="0" err="1" smtClean="0">
                <a:latin typeface="Bad Script" panose="02000000000000000000" pitchFamily="2" charset="0"/>
              </a:rPr>
              <a:t>uchun</a:t>
            </a:r>
            <a:r>
              <a:rPr lang="en-US" dirty="0" smtClean="0">
                <a:latin typeface="Bad Script" panose="02000000000000000000" pitchFamily="2" charset="0"/>
              </a:rPr>
              <a:t> old </a:t>
            </a:r>
            <a:r>
              <a:rPr lang="en-US" dirty="0" err="1" smtClean="0">
                <a:latin typeface="Bad Script" panose="02000000000000000000" pitchFamily="2" charset="0"/>
              </a:rPr>
              <a:t>bo‘lak</a:t>
            </a:r>
            <a:r>
              <a:rPr lang="en-US" dirty="0" smtClean="0">
                <a:latin typeface="Bad Script" panose="02000000000000000000" pitchFamily="2" charset="0"/>
              </a:rPr>
              <a:t> </a:t>
            </a:r>
            <a:r>
              <a:rPr lang="en-US" dirty="0" err="1" smtClean="0">
                <a:latin typeface="Bad Script" panose="02000000000000000000" pitchFamily="2" charset="0"/>
              </a:rPr>
              <a:t>bo‘yin</a:t>
            </a:r>
            <a:r>
              <a:rPr lang="en-US" dirty="0" smtClean="0">
                <a:latin typeface="Bad Script" panose="02000000000000000000" pitchFamily="2" charset="0"/>
              </a:rPr>
              <a:t> </a:t>
            </a:r>
            <a:r>
              <a:rPr lang="en-US" dirty="0" err="1" smtClean="0">
                <a:latin typeface="Bad Script" panose="02000000000000000000" pitchFamily="2" charset="0"/>
              </a:rPr>
              <a:t>o‘mizi</a:t>
            </a:r>
            <a:r>
              <a:rPr lang="en-US" dirty="0" smtClean="0">
                <a:latin typeface="Bad Script" panose="02000000000000000000" pitchFamily="2" charset="0"/>
              </a:rPr>
              <a:t> </a:t>
            </a:r>
            <a:r>
              <a:rPr lang="en-US" dirty="0" err="1" smtClean="0">
                <a:latin typeface="Bad Script" panose="02000000000000000000" pitchFamily="2" charset="0"/>
              </a:rPr>
              <a:t>chizig‘ida</a:t>
            </a:r>
            <a:r>
              <a:rPr lang="en-US" dirty="0" smtClean="0">
                <a:latin typeface="Bad Script" panose="02000000000000000000" pitchFamily="2" charset="0"/>
              </a:rPr>
              <a:t> </a:t>
            </a:r>
            <a:r>
              <a:rPr lang="en-US" dirty="0" err="1" smtClean="0">
                <a:latin typeface="Bad Script" panose="02000000000000000000" pitchFamily="2" charset="0"/>
              </a:rPr>
              <a:t>nuqta</a:t>
            </a:r>
            <a:r>
              <a:rPr lang="en-US" dirty="0" smtClean="0">
                <a:latin typeface="Bad Script" panose="02000000000000000000" pitchFamily="2" charset="0"/>
              </a:rPr>
              <a:t> </a:t>
            </a:r>
            <a:r>
              <a:rPr lang="en-US" dirty="0" err="1" smtClean="0">
                <a:latin typeface="Bad Script" panose="02000000000000000000" pitchFamily="2" charset="0"/>
              </a:rPr>
              <a:t>belgilab</a:t>
            </a:r>
            <a:r>
              <a:rPr lang="en-US" dirty="0" smtClean="0">
                <a:latin typeface="Bad Script" panose="02000000000000000000" pitchFamily="2" charset="0"/>
              </a:rPr>
              <a:t> </a:t>
            </a:r>
            <a:r>
              <a:rPr lang="en-US" dirty="0" err="1" smtClean="0">
                <a:latin typeface="Bad Script" panose="02000000000000000000" pitchFamily="2" charset="0"/>
              </a:rPr>
              <a:t>olamiz</a:t>
            </a:r>
            <a:r>
              <a:rPr lang="en-US" dirty="0" smtClean="0">
                <a:latin typeface="Bad Script" panose="02000000000000000000" pitchFamily="2" charset="0"/>
              </a:rPr>
              <a:t>. Shu </a:t>
            </a:r>
            <a:r>
              <a:rPr lang="en-US" dirty="0" err="1" smtClean="0">
                <a:latin typeface="Bad Script" panose="02000000000000000000" pitchFamily="2" charset="0"/>
              </a:rPr>
              <a:t>nuqta</a:t>
            </a:r>
            <a:r>
              <a:rPr lang="en-US" dirty="0" smtClean="0">
                <a:latin typeface="Bad Script" panose="02000000000000000000" pitchFamily="2" charset="0"/>
              </a:rPr>
              <a:t> </a:t>
            </a:r>
            <a:r>
              <a:rPr lang="en-US" dirty="0" err="1" smtClean="0">
                <a:latin typeface="Bad Script" panose="02000000000000000000" pitchFamily="2" charset="0"/>
              </a:rPr>
              <a:t>bilan</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a:t>
            </a:r>
            <a:r>
              <a:rPr lang="en-US" dirty="0" smtClean="0">
                <a:latin typeface="Bad Script" panose="02000000000000000000" pitchFamily="2" charset="0"/>
              </a:rPr>
              <a:t> </a:t>
            </a:r>
            <a:r>
              <a:rPr lang="en-US" dirty="0" err="1" smtClean="0">
                <a:latin typeface="Bad Script" panose="02000000000000000000" pitchFamily="2" charset="0"/>
              </a:rPr>
              <a:t>uchi</a:t>
            </a:r>
            <a:r>
              <a:rPr lang="en-US" dirty="0" smtClean="0">
                <a:latin typeface="Bad Script" panose="02000000000000000000" pitchFamily="2" charset="0"/>
              </a:rPr>
              <a:t> </a:t>
            </a:r>
            <a:r>
              <a:rPr lang="en-US" dirty="0" err="1" smtClean="0">
                <a:latin typeface="Bad Script" panose="02000000000000000000" pitchFamily="2" charset="0"/>
              </a:rPr>
              <a:t>tutashtiriladi</a:t>
            </a:r>
            <a:r>
              <a:rPr lang="en-US" dirty="0" smtClean="0">
                <a:latin typeface="Bad Script" panose="02000000000000000000" pitchFamily="2" charset="0"/>
              </a:rPr>
              <a:t>. Shu </a:t>
            </a:r>
            <a:r>
              <a:rPr lang="en-US" dirty="0" err="1" smtClean="0">
                <a:latin typeface="Bad Script" panose="02000000000000000000" pitchFamily="2" charset="0"/>
              </a:rPr>
              <a:t>chiziq</a:t>
            </a:r>
            <a:r>
              <a:rPr lang="en-US" dirty="0" smtClean="0">
                <a:latin typeface="Bad Script" panose="02000000000000000000" pitchFamily="2" charset="0"/>
              </a:rPr>
              <a:t> </a:t>
            </a:r>
            <a:r>
              <a:rPr lang="en-US" dirty="0" err="1" smtClean="0">
                <a:latin typeface="Bad Script" panose="02000000000000000000" pitchFamily="2" charset="0"/>
              </a:rPr>
              <a:t>bo‘ylab</a:t>
            </a:r>
            <a:r>
              <a:rPr lang="en-US" dirty="0" smtClean="0">
                <a:latin typeface="Bad Script" panose="02000000000000000000" pitchFamily="2" charset="0"/>
              </a:rPr>
              <a:t> </a:t>
            </a:r>
            <a:r>
              <a:rPr lang="en-US" dirty="0" err="1" smtClean="0">
                <a:latin typeface="Bad Script" panose="02000000000000000000" pitchFamily="2" charset="0"/>
              </a:rPr>
              <a:t>qirqma</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qilinadi</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a:t>
            </a:r>
            <a:r>
              <a:rPr lang="en-US" dirty="0" smtClean="0">
                <a:latin typeface="Bad Script" panose="02000000000000000000" pitchFamily="2" charset="0"/>
              </a:rPr>
              <a:t> </a:t>
            </a:r>
            <a:r>
              <a:rPr lang="en-US" dirty="0" err="1" smtClean="0">
                <a:latin typeface="Bad Script" panose="02000000000000000000" pitchFamily="2" charset="0"/>
              </a:rPr>
              <a:t>berkitiladi</a:t>
            </a:r>
            <a:r>
              <a:rPr lang="en-US" dirty="0" smtClean="0">
                <a:latin typeface="Bad Script" panose="02000000000000000000" pitchFamily="2" charset="0"/>
              </a:rPr>
              <a:t> </a:t>
            </a:r>
            <a:r>
              <a:rPr lang="en-US" dirty="0" err="1" smtClean="0">
                <a:latin typeface="Bad Script" panose="02000000000000000000" pitchFamily="2" charset="0"/>
              </a:rPr>
              <a:t>va</a:t>
            </a:r>
            <a:r>
              <a:rPr lang="en-US" dirty="0" smtClean="0">
                <a:latin typeface="Bad Script" panose="02000000000000000000" pitchFamily="2" charset="0"/>
              </a:rPr>
              <a:t> </a:t>
            </a:r>
            <a:r>
              <a:rPr lang="en-US" dirty="0" err="1" smtClean="0">
                <a:latin typeface="Bad Script" panose="02000000000000000000" pitchFamily="2" charset="0"/>
              </a:rPr>
              <a:t>yangi</a:t>
            </a:r>
            <a:r>
              <a:rPr lang="en-US" dirty="0" smtClean="0">
                <a:latin typeface="Bad Script" panose="02000000000000000000" pitchFamily="2" charset="0"/>
              </a:rPr>
              <a:t> </a:t>
            </a:r>
            <a:r>
              <a:rPr lang="en-US" dirty="0" err="1" smtClean="0">
                <a:latin typeface="Bad Script" panose="02000000000000000000" pitchFamily="2" charset="0"/>
              </a:rPr>
              <a:t>vitachka</a:t>
            </a:r>
            <a:r>
              <a:rPr lang="en-US" dirty="0" smtClean="0">
                <a:latin typeface="Bad Script" panose="02000000000000000000" pitchFamily="2" charset="0"/>
              </a:rPr>
              <a:t> </a:t>
            </a:r>
            <a:r>
              <a:rPr lang="en-US" dirty="0" err="1" smtClean="0">
                <a:latin typeface="Bad Script" panose="02000000000000000000" pitchFamily="2" charset="0"/>
              </a:rPr>
              <a:t>holati</a:t>
            </a:r>
            <a:r>
              <a:rPr lang="en-US" dirty="0" smtClean="0">
                <a:latin typeface="Bad Script" panose="02000000000000000000" pitchFamily="2" charset="0"/>
              </a:rPr>
              <a:t> </a:t>
            </a:r>
            <a:r>
              <a:rPr lang="en-US" dirty="0" err="1" smtClean="0">
                <a:latin typeface="Bad Script" panose="02000000000000000000" pitchFamily="2" charset="0"/>
              </a:rPr>
              <a:t>ochiladi</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vitachkani</a:t>
            </a:r>
            <a:r>
              <a:rPr lang="en-US" dirty="0" smtClean="0">
                <a:latin typeface="Bad Script" panose="02000000000000000000" pitchFamily="2" charset="0"/>
              </a:rPr>
              <a:t> old </a:t>
            </a:r>
            <a:r>
              <a:rPr lang="en-US" dirty="0" err="1" smtClean="0">
                <a:latin typeface="Bad Script" panose="02000000000000000000" pitchFamily="2" charset="0"/>
              </a:rPr>
              <a:t>bo‘lak</a:t>
            </a:r>
            <a:r>
              <a:rPr lang="en-US" dirty="0" smtClean="0">
                <a:latin typeface="Bad Script" panose="02000000000000000000" pitchFamily="2" charset="0"/>
              </a:rPr>
              <a:t> </a:t>
            </a:r>
            <a:r>
              <a:rPr lang="en-US" dirty="0" err="1" smtClean="0">
                <a:latin typeface="Bad Script" panose="02000000000000000000" pitchFamily="2" charset="0"/>
              </a:rPr>
              <a:t>yoqa</a:t>
            </a:r>
            <a:r>
              <a:rPr lang="en-US" dirty="0" smtClean="0">
                <a:latin typeface="Bad Script" panose="02000000000000000000" pitchFamily="2" charset="0"/>
              </a:rPr>
              <a:t> </a:t>
            </a:r>
            <a:r>
              <a:rPr lang="en-US" dirty="0" err="1" smtClean="0">
                <a:latin typeface="Bad Script" panose="02000000000000000000" pitchFamily="2" charset="0"/>
              </a:rPr>
              <a:t>o‘miziga</a:t>
            </a:r>
            <a:r>
              <a:rPr lang="en-US" dirty="0" smtClean="0">
                <a:latin typeface="Bad Script" panose="02000000000000000000" pitchFamily="2" charset="0"/>
              </a:rPr>
              <a:t> </a:t>
            </a:r>
            <a:r>
              <a:rPr lang="en-US" dirty="0" err="1" smtClean="0">
                <a:latin typeface="Bad Script" panose="02000000000000000000" pitchFamily="2" charset="0"/>
              </a:rPr>
              <a:t>ikki</a:t>
            </a:r>
            <a:r>
              <a:rPr lang="en-US" dirty="0" smtClean="0">
                <a:latin typeface="Bad Script" panose="02000000000000000000" pitchFamily="2" charset="0"/>
              </a:rPr>
              <a:t> </a:t>
            </a:r>
            <a:r>
              <a:rPr lang="en-US" dirty="0" err="1" smtClean="0">
                <a:latin typeface="Bad Script" panose="02000000000000000000" pitchFamily="2" charset="0"/>
              </a:rPr>
              <a:t>qismga</a:t>
            </a:r>
            <a:r>
              <a:rPr lang="en-US" dirty="0" smtClean="0">
                <a:latin typeface="Bad Script" panose="02000000000000000000" pitchFamily="2" charset="0"/>
              </a:rPr>
              <a:t> </a:t>
            </a:r>
            <a:r>
              <a:rPr lang="en-US" dirty="0" err="1" smtClean="0">
                <a:latin typeface="Bad Script" panose="02000000000000000000" pitchFamily="2" charset="0"/>
              </a:rPr>
              <a:t>bo‘lib</a:t>
            </a:r>
            <a:r>
              <a:rPr lang="en-US" dirty="0" smtClean="0">
                <a:latin typeface="Bad Script" panose="02000000000000000000" pitchFamily="2" charset="0"/>
              </a:rPr>
              <a:t> </a:t>
            </a:r>
            <a:r>
              <a:rPr lang="en-US" dirty="0" err="1" smtClean="0">
                <a:latin typeface="Bad Script" panose="02000000000000000000" pitchFamily="2" charset="0"/>
              </a:rPr>
              <a:t>ko‘chirsa</a:t>
            </a:r>
            <a:r>
              <a:rPr lang="en-US" dirty="0" smtClean="0">
                <a:latin typeface="Bad Script" panose="02000000000000000000" pitchFamily="2" charset="0"/>
              </a:rPr>
              <a:t> ham </a:t>
            </a:r>
            <a:r>
              <a:rPr lang="en-US" dirty="0" err="1" smtClean="0">
                <a:latin typeface="Bad Script" panose="02000000000000000000" pitchFamily="2" charset="0"/>
              </a:rPr>
              <a:t>bo‘ladi</a:t>
            </a:r>
            <a:r>
              <a:rPr lang="en-US" dirty="0" smtClean="0">
                <a:latin typeface="Bad Script" panose="02000000000000000000" pitchFamily="2" charset="0"/>
              </a:rPr>
              <a:t>. </a:t>
            </a:r>
            <a:r>
              <a:rPr lang="en-US" dirty="0" err="1" smtClean="0">
                <a:latin typeface="Bad Script" panose="02000000000000000000" pitchFamily="2" charset="0"/>
              </a:rPr>
              <a:t>Bunda</a:t>
            </a:r>
            <a:r>
              <a:rPr lang="en-US" dirty="0" smtClean="0">
                <a:latin typeface="Bad Script" panose="02000000000000000000" pitchFamily="2" charset="0"/>
              </a:rPr>
              <a:t> </a:t>
            </a:r>
            <a:r>
              <a:rPr lang="en-US" dirty="0" err="1" smtClean="0">
                <a:latin typeface="Bad Script" panose="02000000000000000000" pitchFamily="2" charset="0"/>
              </a:rPr>
              <a:t>vitachkani</a:t>
            </a:r>
            <a:r>
              <a:rPr lang="en-US" dirty="0" smtClean="0">
                <a:latin typeface="Bad Script" panose="02000000000000000000" pitchFamily="2" charset="0"/>
              </a:rPr>
              <a:t> </a:t>
            </a:r>
            <a:r>
              <a:rPr lang="en-US" dirty="0" err="1" smtClean="0">
                <a:latin typeface="Bad Script" panose="02000000000000000000" pitchFamily="2" charset="0"/>
              </a:rPr>
              <a:t>ko‘chirish</a:t>
            </a:r>
            <a:r>
              <a:rPr lang="en-US" dirty="0" smtClean="0">
                <a:latin typeface="Bad Script" panose="02000000000000000000" pitchFamily="2" charset="0"/>
              </a:rPr>
              <a:t> </a:t>
            </a:r>
            <a:r>
              <a:rPr lang="en-US" dirty="0" err="1" smtClean="0">
                <a:latin typeface="Bad Script" panose="02000000000000000000" pitchFamily="2" charset="0"/>
              </a:rPr>
              <a:t>uchun</a:t>
            </a:r>
            <a:r>
              <a:rPr lang="en-US" dirty="0" smtClean="0">
                <a:latin typeface="Bad Script" panose="02000000000000000000" pitchFamily="2" charset="0"/>
              </a:rPr>
              <a:t> </a:t>
            </a:r>
            <a:r>
              <a:rPr lang="en-US" dirty="0" err="1" smtClean="0">
                <a:latin typeface="Bad Script" panose="02000000000000000000" pitchFamily="2" charset="0"/>
              </a:rPr>
              <a:t>ikkita</a:t>
            </a:r>
            <a:r>
              <a:rPr lang="en-US" dirty="0" smtClean="0">
                <a:latin typeface="Bad Script" panose="02000000000000000000" pitchFamily="2" charset="0"/>
              </a:rPr>
              <a:t> </a:t>
            </a:r>
            <a:r>
              <a:rPr lang="en-US" dirty="0" err="1" smtClean="0">
                <a:latin typeface="Bad Script" panose="02000000000000000000" pitchFamily="2" charset="0"/>
              </a:rPr>
              <a:t>chiziq</a:t>
            </a:r>
            <a:r>
              <a:rPr lang="en-US" dirty="0" smtClean="0">
                <a:latin typeface="Bad Script" panose="02000000000000000000" pitchFamily="2" charset="0"/>
              </a:rPr>
              <a:t> </a:t>
            </a:r>
            <a:r>
              <a:rPr lang="en-US" dirty="0" err="1" smtClean="0">
                <a:latin typeface="Bad Script" panose="02000000000000000000" pitchFamily="2" charset="0"/>
              </a:rPr>
              <a:t>o‘tkaziladi</a:t>
            </a:r>
            <a:r>
              <a:rPr lang="en-US" dirty="0" smtClean="0">
                <a:latin typeface="Bad Script" panose="02000000000000000000" pitchFamily="2" charset="0"/>
              </a:rPr>
              <a:t>. </a:t>
            </a:r>
            <a:r>
              <a:rPr lang="en-US" dirty="0" err="1" smtClean="0">
                <a:latin typeface="Bad Script" panose="02000000000000000000" pitchFamily="2" charset="0"/>
              </a:rPr>
              <a:t>Vitachkani</a:t>
            </a:r>
            <a:r>
              <a:rPr lang="en-US" dirty="0" smtClean="0">
                <a:latin typeface="Bad Script" panose="02000000000000000000" pitchFamily="2" charset="0"/>
              </a:rPr>
              <a:t> </a:t>
            </a:r>
            <a:r>
              <a:rPr lang="en-US" dirty="0" err="1" smtClean="0">
                <a:latin typeface="Bad Script" panose="02000000000000000000" pitchFamily="2" charset="0"/>
              </a:rPr>
              <a:t>uchigacha</a:t>
            </a:r>
            <a:r>
              <a:rPr lang="en-US" dirty="0" smtClean="0">
                <a:latin typeface="Bad Script" panose="02000000000000000000" pitchFamily="2" charset="0"/>
              </a:rPr>
              <a:t>, old </a:t>
            </a:r>
            <a:r>
              <a:rPr lang="en-US" dirty="0" err="1" smtClean="0">
                <a:latin typeface="Bad Script" panose="02000000000000000000" pitchFamily="2" charset="0"/>
              </a:rPr>
              <a:t>bo‘lak</a:t>
            </a:r>
            <a:r>
              <a:rPr lang="en-US" dirty="0" smtClean="0">
                <a:latin typeface="Bad Script" panose="02000000000000000000" pitchFamily="2" charset="0"/>
              </a:rPr>
              <a:t> </a:t>
            </a:r>
            <a:r>
              <a:rPr lang="en-US" dirty="0" err="1" smtClean="0">
                <a:latin typeface="Bad Script" panose="02000000000000000000" pitchFamily="2" charset="0"/>
              </a:rPr>
              <a:t>bo‘yin</a:t>
            </a:r>
            <a:r>
              <a:rPr lang="en-US" dirty="0" smtClean="0">
                <a:latin typeface="Bad Script" panose="02000000000000000000" pitchFamily="2" charset="0"/>
              </a:rPr>
              <a:t> </a:t>
            </a:r>
            <a:r>
              <a:rPr lang="en-US" dirty="0" err="1" smtClean="0">
                <a:latin typeface="Bad Script" panose="02000000000000000000" pitchFamily="2" charset="0"/>
              </a:rPr>
              <a:t>o‘mizi</a:t>
            </a:r>
            <a:r>
              <a:rPr lang="en-US" dirty="0" smtClean="0">
                <a:latin typeface="Bad Script" panose="02000000000000000000" pitchFamily="2" charset="0"/>
              </a:rPr>
              <a:t> </a:t>
            </a:r>
            <a:r>
              <a:rPr lang="en-US" dirty="0" err="1" smtClean="0">
                <a:latin typeface="Bad Script" panose="02000000000000000000" pitchFamily="2" charset="0"/>
              </a:rPr>
              <a:t>bo‘ylab</a:t>
            </a:r>
            <a:r>
              <a:rPr lang="en-US" dirty="0" smtClean="0">
                <a:latin typeface="Bad Script" panose="02000000000000000000" pitchFamily="2" charset="0"/>
              </a:rPr>
              <a:t> </a:t>
            </a:r>
            <a:r>
              <a:rPr lang="en-US" dirty="0" err="1" smtClean="0">
                <a:latin typeface="Bad Script" panose="02000000000000000000" pitchFamily="2" charset="0"/>
              </a:rPr>
              <a:t>ochiq</a:t>
            </a:r>
            <a:r>
              <a:rPr lang="en-US" dirty="0" smtClean="0">
                <a:latin typeface="Bad Script" panose="02000000000000000000" pitchFamily="2" charset="0"/>
              </a:rPr>
              <a:t> </a:t>
            </a:r>
            <a:r>
              <a:rPr lang="en-US" dirty="0" err="1" smtClean="0">
                <a:latin typeface="Bad Script" panose="02000000000000000000" pitchFamily="2" charset="0"/>
              </a:rPr>
              <a:t>mayda</a:t>
            </a:r>
            <a:r>
              <a:rPr lang="en-US" dirty="0" smtClean="0">
                <a:latin typeface="Bad Script" panose="02000000000000000000" pitchFamily="2" charset="0"/>
              </a:rPr>
              <a:t> </a:t>
            </a:r>
            <a:r>
              <a:rPr lang="en-US" dirty="0" err="1" smtClean="0">
                <a:latin typeface="Bad Script" panose="02000000000000000000" pitchFamily="2" charset="0"/>
              </a:rPr>
              <a:t>taxlama</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qilish</a:t>
            </a:r>
            <a:r>
              <a:rPr lang="en-US" dirty="0" smtClean="0">
                <a:latin typeface="Bad Script" panose="02000000000000000000" pitchFamily="2" charset="0"/>
              </a:rPr>
              <a:t> ham </a:t>
            </a:r>
            <a:r>
              <a:rPr lang="en-US" dirty="0" err="1" smtClean="0">
                <a:latin typeface="Bad Script" panose="02000000000000000000" pitchFamily="2" charset="0"/>
              </a:rPr>
              <a:t>mumkin</a:t>
            </a:r>
            <a:r>
              <a:rPr lang="en-US" dirty="0" smtClean="0">
                <a:latin typeface="Bad Script" panose="02000000000000000000" pitchFamily="2" charset="0"/>
              </a:rPr>
              <a:t>. </a:t>
            </a:r>
          </a:p>
          <a:p>
            <a:pPr>
              <a:lnSpc>
                <a:spcPct val="150000"/>
              </a:lnSpc>
            </a:pP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a:t>
            </a:r>
            <a:r>
              <a:rPr lang="en-US" dirty="0" smtClean="0">
                <a:latin typeface="Bad Script" panose="02000000000000000000" pitchFamily="2" charset="0"/>
              </a:rPr>
              <a:t> </a:t>
            </a:r>
            <a:r>
              <a:rPr lang="en-US" dirty="0" err="1" smtClean="0">
                <a:latin typeface="Bad Script" panose="02000000000000000000" pitchFamily="2" charset="0"/>
              </a:rPr>
              <a:t>yeng</a:t>
            </a:r>
            <a:r>
              <a:rPr lang="en-US" dirty="0" smtClean="0">
                <a:latin typeface="Bad Script" panose="02000000000000000000" pitchFamily="2" charset="0"/>
              </a:rPr>
              <a:t> </a:t>
            </a:r>
            <a:r>
              <a:rPr lang="en-US" dirty="0" err="1" smtClean="0">
                <a:latin typeface="Bad Script" panose="02000000000000000000" pitchFamily="2" charset="0"/>
              </a:rPr>
              <a:t>o‘mizi</a:t>
            </a:r>
            <a:r>
              <a:rPr lang="en-US" dirty="0" smtClean="0">
                <a:latin typeface="Bad Script" panose="02000000000000000000" pitchFamily="2" charset="0"/>
              </a:rPr>
              <a:t> </a:t>
            </a:r>
            <a:r>
              <a:rPr lang="en-US" dirty="0" err="1" smtClean="0">
                <a:latin typeface="Bad Script" panose="02000000000000000000" pitchFamily="2" charset="0"/>
              </a:rPr>
              <a:t>chizig‘iga</a:t>
            </a:r>
            <a:r>
              <a:rPr lang="en-US" dirty="0" smtClean="0">
                <a:latin typeface="Bad Script" panose="02000000000000000000" pitchFamily="2" charset="0"/>
              </a:rPr>
              <a:t> </a:t>
            </a:r>
            <a:r>
              <a:rPr lang="en-US" dirty="0" err="1" smtClean="0">
                <a:latin typeface="Bad Script" panose="02000000000000000000" pitchFamily="2" charset="0"/>
              </a:rPr>
              <a:t>ko‘chirish</a:t>
            </a:r>
            <a:r>
              <a:rPr lang="en-US" dirty="0" smtClean="0">
                <a:latin typeface="Bad Script" panose="02000000000000000000" pitchFamily="2" charset="0"/>
              </a:rPr>
              <a:t>. </a:t>
            </a:r>
            <a:r>
              <a:rPr lang="en-US" dirty="0" err="1" smtClean="0">
                <a:latin typeface="Bad Script" panose="02000000000000000000" pitchFamily="2" charset="0"/>
              </a:rPr>
              <a:t>Vitachkaning</a:t>
            </a:r>
            <a:r>
              <a:rPr lang="en-US" dirty="0" smtClean="0">
                <a:latin typeface="Bad Script" panose="02000000000000000000" pitchFamily="2" charset="0"/>
              </a:rPr>
              <a:t> </a:t>
            </a:r>
            <a:r>
              <a:rPr lang="en-US" dirty="0" err="1" smtClean="0">
                <a:latin typeface="Bad Script" panose="02000000000000000000" pitchFamily="2" charset="0"/>
              </a:rPr>
              <a:t>boshlanish</a:t>
            </a:r>
            <a:r>
              <a:rPr lang="en-US" dirty="0" smtClean="0">
                <a:latin typeface="Bad Script" panose="02000000000000000000" pitchFamily="2" charset="0"/>
              </a:rPr>
              <a:t> </a:t>
            </a:r>
            <a:r>
              <a:rPr lang="en-US" dirty="0" err="1" smtClean="0">
                <a:latin typeface="Bad Script" panose="02000000000000000000" pitchFamily="2" charset="0"/>
              </a:rPr>
              <a:t>nuqtasi</a:t>
            </a:r>
            <a:r>
              <a:rPr lang="en-US" dirty="0" smtClean="0">
                <a:latin typeface="Bad Script" panose="02000000000000000000" pitchFamily="2" charset="0"/>
              </a:rPr>
              <a:t> </a:t>
            </a:r>
            <a:r>
              <a:rPr lang="en-US" dirty="0" err="1" smtClean="0">
                <a:latin typeface="Bad Script" panose="02000000000000000000" pitchFamily="2" charset="0"/>
              </a:rPr>
              <a:t>chizmada</a:t>
            </a:r>
            <a:r>
              <a:rPr lang="en-US" dirty="0" smtClean="0">
                <a:latin typeface="Bad Script" panose="02000000000000000000" pitchFamily="2" charset="0"/>
              </a:rPr>
              <a:t> </a:t>
            </a:r>
            <a:r>
              <a:rPr lang="en-US" dirty="0" err="1" smtClean="0">
                <a:latin typeface="Bad Script" panose="02000000000000000000" pitchFamily="2" charset="0"/>
              </a:rPr>
              <a:t>ko‘rsatilgandek</a:t>
            </a:r>
            <a:r>
              <a:rPr lang="en-US" dirty="0" smtClean="0">
                <a:latin typeface="Bad Script" panose="02000000000000000000" pitchFamily="2" charset="0"/>
              </a:rPr>
              <a:t> </a:t>
            </a:r>
            <a:r>
              <a:rPr lang="en-US" dirty="0" err="1" smtClean="0">
                <a:latin typeface="Bad Script" panose="02000000000000000000" pitchFamily="2" charset="0"/>
              </a:rPr>
              <a:t>topiladi</a:t>
            </a:r>
            <a:r>
              <a:rPr lang="en-US" dirty="0" smtClean="0">
                <a:latin typeface="Bad Script" panose="02000000000000000000" pitchFamily="2" charset="0"/>
              </a:rPr>
              <a:t>. </a:t>
            </a:r>
            <a:r>
              <a:rPr lang="en-US" dirty="0" err="1" smtClean="0">
                <a:latin typeface="Bad Script" panose="02000000000000000000" pitchFamily="2" charset="0"/>
              </a:rPr>
              <a:t>Yeng</a:t>
            </a:r>
            <a:r>
              <a:rPr lang="en-US" dirty="0" smtClean="0">
                <a:latin typeface="Bad Script" panose="02000000000000000000" pitchFamily="2" charset="0"/>
              </a:rPr>
              <a:t> </a:t>
            </a:r>
            <a:r>
              <a:rPr lang="en-US" dirty="0" err="1" smtClean="0">
                <a:latin typeface="Bad Script" panose="02000000000000000000" pitchFamily="2" charset="0"/>
              </a:rPr>
              <a:t>o‘mizi</a:t>
            </a:r>
            <a:r>
              <a:rPr lang="en-US" dirty="0" smtClean="0">
                <a:latin typeface="Bad Script" panose="02000000000000000000" pitchFamily="2" charset="0"/>
              </a:rPr>
              <a:t> </a:t>
            </a:r>
            <a:r>
              <a:rPr lang="en-US" dirty="0" err="1" smtClean="0">
                <a:latin typeface="Bad Script" panose="02000000000000000000" pitchFamily="2" charset="0"/>
              </a:rPr>
              <a:t>chizig‘ida</a:t>
            </a:r>
            <a:r>
              <a:rPr lang="en-US" dirty="0" smtClean="0">
                <a:latin typeface="Bad Script" panose="02000000000000000000" pitchFamily="2" charset="0"/>
              </a:rPr>
              <a:t> </a:t>
            </a:r>
            <a:r>
              <a:rPr lang="en-US" dirty="0" err="1" smtClean="0">
                <a:latin typeface="Bad Script" panose="02000000000000000000" pitchFamily="2" charset="0"/>
              </a:rPr>
              <a:t>belgilangan</a:t>
            </a:r>
            <a:r>
              <a:rPr lang="en-US" dirty="0" smtClean="0">
                <a:latin typeface="Bad Script" panose="02000000000000000000" pitchFamily="2" charset="0"/>
              </a:rPr>
              <a:t> </a:t>
            </a:r>
            <a:r>
              <a:rPr lang="en-US" dirty="0" err="1" smtClean="0">
                <a:latin typeface="Bad Script" panose="02000000000000000000" pitchFamily="2" charset="0"/>
              </a:rPr>
              <a:t>nuqta</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a:t>
            </a:r>
            <a:r>
              <a:rPr lang="en-US" dirty="0" smtClean="0">
                <a:latin typeface="Bad Script" panose="02000000000000000000" pitchFamily="2" charset="0"/>
              </a:rPr>
              <a:t> </a:t>
            </a:r>
            <a:r>
              <a:rPr lang="en-US" dirty="0" err="1" smtClean="0">
                <a:latin typeface="Bad Script" panose="02000000000000000000" pitchFamily="2" charset="0"/>
              </a:rPr>
              <a:t>uchi</a:t>
            </a:r>
            <a:r>
              <a:rPr lang="en-US" dirty="0" smtClean="0">
                <a:latin typeface="Bad Script" panose="02000000000000000000" pitchFamily="2" charset="0"/>
              </a:rPr>
              <a:t> </a:t>
            </a:r>
            <a:r>
              <a:rPr lang="en-US" dirty="0" err="1" smtClean="0">
                <a:latin typeface="Bad Script" panose="02000000000000000000" pitchFamily="2" charset="0"/>
              </a:rPr>
              <a:t>bilan</a:t>
            </a:r>
            <a:r>
              <a:rPr lang="en-US" dirty="0" smtClean="0">
                <a:latin typeface="Bad Script" panose="02000000000000000000" pitchFamily="2" charset="0"/>
              </a:rPr>
              <a:t> </a:t>
            </a:r>
            <a:r>
              <a:rPr lang="en-US" dirty="0" err="1" smtClean="0">
                <a:latin typeface="Bad Script" panose="02000000000000000000" pitchFamily="2" charset="0"/>
              </a:rPr>
              <a:t>birlashtiriladi</a:t>
            </a:r>
            <a:r>
              <a:rPr lang="en-US" dirty="0" smtClean="0">
                <a:latin typeface="Bad Script" panose="02000000000000000000" pitchFamily="2" charset="0"/>
              </a:rPr>
              <a:t>. Shu </a:t>
            </a:r>
            <a:r>
              <a:rPr lang="en-US" dirty="0" err="1" smtClean="0">
                <a:latin typeface="Bad Script" panose="02000000000000000000" pitchFamily="2" charset="0"/>
              </a:rPr>
              <a:t>chiziq</a:t>
            </a:r>
            <a:r>
              <a:rPr lang="en-US" dirty="0" smtClean="0">
                <a:latin typeface="Bad Script" panose="02000000000000000000" pitchFamily="2" charset="0"/>
              </a:rPr>
              <a:t> </a:t>
            </a:r>
            <a:r>
              <a:rPr lang="en-US" dirty="0" err="1" smtClean="0">
                <a:latin typeface="Bad Script" panose="02000000000000000000" pitchFamily="2" charset="0"/>
              </a:rPr>
              <a:t>bo‘ylab</a:t>
            </a:r>
            <a:r>
              <a:rPr lang="en-US" dirty="0" smtClean="0">
                <a:latin typeface="Bad Script" panose="02000000000000000000" pitchFamily="2" charset="0"/>
              </a:rPr>
              <a:t> </a:t>
            </a:r>
            <a:r>
              <a:rPr lang="en-US" dirty="0" err="1" smtClean="0">
                <a:latin typeface="Bad Script" panose="02000000000000000000" pitchFamily="2" charset="0"/>
              </a:rPr>
              <a:t>qirqma</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qilinadi</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a:t>
            </a:r>
            <a:r>
              <a:rPr lang="en-US" dirty="0" smtClean="0">
                <a:latin typeface="Bad Script" panose="02000000000000000000" pitchFamily="2" charset="0"/>
              </a:rPr>
              <a:t> </a:t>
            </a:r>
            <a:r>
              <a:rPr lang="en-US" dirty="0" err="1" smtClean="0">
                <a:latin typeface="Bad Script" panose="02000000000000000000" pitchFamily="2" charset="0"/>
              </a:rPr>
              <a:t>berkitiladi</a:t>
            </a:r>
            <a:r>
              <a:rPr lang="en-US" dirty="0" smtClean="0">
                <a:latin typeface="Bad Script" panose="02000000000000000000" pitchFamily="2" charset="0"/>
              </a:rPr>
              <a:t> </a:t>
            </a:r>
            <a:r>
              <a:rPr lang="en-US" dirty="0" err="1" smtClean="0">
                <a:latin typeface="Bad Script" panose="02000000000000000000" pitchFamily="2" charset="0"/>
              </a:rPr>
              <a:t>va</a:t>
            </a:r>
            <a:r>
              <a:rPr lang="en-US" dirty="0" smtClean="0">
                <a:latin typeface="Bad Script" panose="02000000000000000000" pitchFamily="2" charset="0"/>
              </a:rPr>
              <a:t> </a:t>
            </a:r>
            <a:r>
              <a:rPr lang="en-US" dirty="0" err="1" smtClean="0">
                <a:latin typeface="Bad Script" panose="02000000000000000000" pitchFamily="2" charset="0"/>
              </a:rPr>
              <a:t>yangi</a:t>
            </a:r>
            <a:r>
              <a:rPr lang="en-US" dirty="0" smtClean="0">
                <a:latin typeface="Bad Script" panose="02000000000000000000" pitchFamily="2" charset="0"/>
              </a:rPr>
              <a:t> </a:t>
            </a:r>
            <a:r>
              <a:rPr lang="en-US" dirty="0" err="1" smtClean="0">
                <a:latin typeface="Bad Script" panose="02000000000000000000" pitchFamily="2" charset="0"/>
              </a:rPr>
              <a:t>vitachka</a:t>
            </a:r>
            <a:r>
              <a:rPr lang="en-US" dirty="0" smtClean="0">
                <a:latin typeface="Bad Script" panose="02000000000000000000" pitchFamily="2" charset="0"/>
              </a:rPr>
              <a:t> </a:t>
            </a:r>
            <a:r>
              <a:rPr lang="en-US" dirty="0" err="1" smtClean="0">
                <a:latin typeface="Bad Script" panose="02000000000000000000" pitchFamily="2" charset="0"/>
              </a:rPr>
              <a:t>holati</a:t>
            </a:r>
            <a:r>
              <a:rPr lang="en-US" dirty="0" smtClean="0">
                <a:latin typeface="Bad Script" panose="02000000000000000000" pitchFamily="2" charset="0"/>
              </a:rPr>
              <a:t> </a:t>
            </a:r>
            <a:r>
              <a:rPr lang="en-US" dirty="0" err="1" smtClean="0">
                <a:latin typeface="Bad Script" panose="02000000000000000000" pitchFamily="2" charset="0"/>
              </a:rPr>
              <a:t>ochiladi</a:t>
            </a:r>
            <a:r>
              <a:rPr lang="en-US" dirty="0" smtClean="0">
                <a:latin typeface="Bad Script" panose="02000000000000000000" pitchFamily="2" charset="0"/>
              </a:rPr>
              <a:t>. </a:t>
            </a:r>
          </a:p>
          <a:p>
            <a:pPr>
              <a:lnSpc>
                <a:spcPct val="150000"/>
              </a:lnSpc>
            </a:pPr>
            <a:endParaRPr lang="ru-RU" dirty="0">
              <a:latin typeface="Bad Script" panose="02000000000000000000" pitchFamily="2" charset="0"/>
            </a:endParaRPr>
          </a:p>
        </p:txBody>
      </p:sp>
    </p:spTree>
    <p:extLst>
      <p:ext uri="{BB962C8B-B14F-4D97-AF65-F5344CB8AC3E}">
        <p14:creationId xmlns:p14="http://schemas.microsoft.com/office/powerpoint/2010/main" val="2548141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07625"/>
            <a:ext cx="8596668" cy="5982158"/>
          </a:xfrm>
        </p:spPr>
        <p:txBody>
          <a:bodyPr>
            <a:normAutofit/>
          </a:bodyPr>
          <a:lstStyle/>
          <a:p>
            <a:pPr>
              <a:lnSpc>
                <a:spcPct val="200000"/>
              </a:lnSpc>
            </a:pP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a:t>
            </a:r>
            <a:r>
              <a:rPr lang="en-US" dirty="0" smtClean="0">
                <a:latin typeface="Bad Script" panose="02000000000000000000" pitchFamily="2" charset="0"/>
              </a:rPr>
              <a:t> old </a:t>
            </a:r>
            <a:r>
              <a:rPr lang="en-US" dirty="0" err="1" smtClean="0">
                <a:latin typeface="Bad Script" panose="02000000000000000000" pitchFamily="2" charset="0"/>
              </a:rPr>
              <a:t>bo‘lak</a:t>
            </a:r>
            <a:r>
              <a:rPr lang="en-US" dirty="0" smtClean="0">
                <a:latin typeface="Bad Script" panose="02000000000000000000" pitchFamily="2" charset="0"/>
              </a:rPr>
              <a:t> </a:t>
            </a:r>
            <a:r>
              <a:rPr lang="en-US" dirty="0" err="1" smtClean="0">
                <a:latin typeface="Bad Script" panose="02000000000000000000" pitchFamily="2" charset="0"/>
              </a:rPr>
              <a:t>o‘rta</a:t>
            </a:r>
            <a:r>
              <a:rPr lang="en-US" dirty="0" smtClean="0">
                <a:latin typeface="Bad Script" panose="02000000000000000000" pitchFamily="2" charset="0"/>
              </a:rPr>
              <a:t> </a:t>
            </a:r>
            <a:r>
              <a:rPr lang="en-US" dirty="0" err="1" smtClean="0">
                <a:latin typeface="Bad Script" panose="02000000000000000000" pitchFamily="2" charset="0"/>
              </a:rPr>
              <a:t>chizig‘iga</a:t>
            </a:r>
            <a:r>
              <a:rPr lang="en-US" dirty="0" smtClean="0">
                <a:latin typeface="Bad Script" panose="02000000000000000000" pitchFamily="2" charset="0"/>
              </a:rPr>
              <a:t> </a:t>
            </a:r>
            <a:r>
              <a:rPr lang="en-US" dirty="0" err="1" smtClean="0">
                <a:latin typeface="Bad Script" panose="02000000000000000000" pitchFamily="2" charset="0"/>
              </a:rPr>
              <a:t>ko‘chirish</a:t>
            </a:r>
            <a:r>
              <a:rPr lang="en-US" dirty="0" smtClean="0">
                <a:latin typeface="Bad Script" panose="02000000000000000000" pitchFamily="2" charset="0"/>
              </a:rPr>
              <a:t>. </a:t>
            </a:r>
            <a:r>
              <a:rPr lang="en-US" dirty="0" err="1" smtClean="0">
                <a:latin typeface="Bad Script" panose="02000000000000000000" pitchFamily="2" charset="0"/>
              </a:rPr>
              <a:t>Ko‘chiriladigan</a:t>
            </a:r>
            <a:r>
              <a:rPr lang="en-US" dirty="0" smtClean="0">
                <a:latin typeface="Bad Script" panose="02000000000000000000" pitchFamily="2" charset="0"/>
              </a:rPr>
              <a:t> </a:t>
            </a:r>
            <a:r>
              <a:rPr lang="en-US" dirty="0" err="1" smtClean="0">
                <a:latin typeface="Bad Script" panose="02000000000000000000" pitchFamily="2" charset="0"/>
              </a:rPr>
              <a:t>vitachka</a:t>
            </a:r>
            <a:r>
              <a:rPr lang="en-US" dirty="0" smtClean="0">
                <a:latin typeface="Bad Script" panose="02000000000000000000" pitchFamily="2" charset="0"/>
              </a:rPr>
              <a:t> </a:t>
            </a:r>
            <a:r>
              <a:rPr lang="en-US" dirty="0" err="1" smtClean="0">
                <a:latin typeface="Bad Script" panose="02000000000000000000" pitchFamily="2" charset="0"/>
              </a:rPr>
              <a:t>chizig‘i</a:t>
            </a:r>
            <a:r>
              <a:rPr lang="en-US" dirty="0" smtClean="0">
                <a:latin typeface="Bad Script" panose="02000000000000000000" pitchFamily="2" charset="0"/>
              </a:rPr>
              <a:t> </a:t>
            </a:r>
            <a:r>
              <a:rPr lang="en-US" dirty="0" err="1" smtClean="0">
                <a:latin typeface="Bad Script" panose="02000000000000000000" pitchFamily="2" charset="0"/>
              </a:rPr>
              <a:t>belgilanadi</a:t>
            </a:r>
            <a:r>
              <a:rPr lang="en-US" dirty="0" smtClean="0">
                <a:latin typeface="Bad Script" panose="02000000000000000000" pitchFamily="2" charset="0"/>
              </a:rPr>
              <a:t>. </a:t>
            </a:r>
            <a:r>
              <a:rPr lang="en-US" dirty="0" err="1" smtClean="0">
                <a:latin typeface="Bad Script" panose="02000000000000000000" pitchFamily="2" charset="0"/>
              </a:rPr>
              <a:t>Birinchi</a:t>
            </a:r>
            <a:r>
              <a:rPr lang="en-US" dirty="0" smtClean="0">
                <a:latin typeface="Bad Script" panose="02000000000000000000" pitchFamily="2" charset="0"/>
              </a:rPr>
              <a:t> </a:t>
            </a:r>
            <a:r>
              <a:rPr lang="en-US" dirty="0" err="1" smtClean="0">
                <a:latin typeface="Bad Script" panose="02000000000000000000" pitchFamily="2" charset="0"/>
              </a:rPr>
              <a:t>chiziq</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a:t>
            </a:r>
            <a:r>
              <a:rPr lang="en-US" dirty="0" smtClean="0">
                <a:latin typeface="Bad Script" panose="02000000000000000000" pitchFamily="2" charset="0"/>
              </a:rPr>
              <a:t> </a:t>
            </a:r>
            <a:r>
              <a:rPr lang="en-US" dirty="0" err="1" smtClean="0">
                <a:latin typeface="Bad Script" panose="02000000000000000000" pitchFamily="2" charset="0"/>
              </a:rPr>
              <a:t>uchidan</a:t>
            </a:r>
            <a:r>
              <a:rPr lang="en-US" dirty="0" smtClean="0">
                <a:latin typeface="Bad Script" panose="02000000000000000000" pitchFamily="2" charset="0"/>
              </a:rPr>
              <a:t>, </a:t>
            </a:r>
            <a:r>
              <a:rPr lang="en-US" dirty="0" err="1" smtClean="0">
                <a:latin typeface="Bad Script" panose="02000000000000000000" pitchFamily="2" charset="0"/>
              </a:rPr>
              <a:t>ikkinchisi</a:t>
            </a:r>
            <a:r>
              <a:rPr lang="en-US" dirty="0" smtClean="0">
                <a:latin typeface="Bad Script" panose="02000000000000000000" pitchFamily="2" charset="0"/>
              </a:rPr>
              <a:t> </a:t>
            </a:r>
            <a:r>
              <a:rPr lang="en-US" dirty="0" err="1" smtClean="0">
                <a:latin typeface="Bad Script" panose="02000000000000000000" pitchFamily="2" charset="0"/>
              </a:rPr>
              <a:t>beldagi</a:t>
            </a:r>
            <a:r>
              <a:rPr lang="en-US" dirty="0" smtClean="0">
                <a:latin typeface="Bad Script" panose="02000000000000000000" pitchFamily="2" charset="0"/>
              </a:rPr>
              <a:t> </a:t>
            </a:r>
            <a:r>
              <a:rPr lang="en-US" dirty="0" err="1" smtClean="0">
                <a:latin typeface="Bad Script" panose="02000000000000000000" pitchFamily="2" charset="0"/>
              </a:rPr>
              <a:t>vitachka</a:t>
            </a:r>
            <a:r>
              <a:rPr lang="en-US" dirty="0" smtClean="0">
                <a:latin typeface="Bad Script" panose="02000000000000000000" pitchFamily="2" charset="0"/>
              </a:rPr>
              <a:t> </a:t>
            </a:r>
            <a:r>
              <a:rPr lang="en-US" dirty="0" err="1" smtClean="0">
                <a:latin typeface="Bad Script" panose="02000000000000000000" pitchFamily="2" charset="0"/>
              </a:rPr>
              <a:t>uchidan</a:t>
            </a:r>
            <a:r>
              <a:rPr lang="en-US" dirty="0" smtClean="0">
                <a:latin typeface="Bad Script" panose="02000000000000000000" pitchFamily="2" charset="0"/>
              </a:rPr>
              <a:t> </a:t>
            </a:r>
            <a:r>
              <a:rPr lang="en-US" dirty="0" err="1" smtClean="0">
                <a:latin typeface="Bad Script" panose="02000000000000000000" pitchFamily="2" charset="0"/>
              </a:rPr>
              <a:t>o‘tadi</a:t>
            </a:r>
            <a:r>
              <a:rPr lang="en-US" dirty="0" smtClean="0">
                <a:latin typeface="Bad Script" panose="02000000000000000000" pitchFamily="2" charset="0"/>
              </a:rPr>
              <a:t>. </a:t>
            </a:r>
            <a:r>
              <a:rPr lang="en-US" dirty="0" err="1" smtClean="0">
                <a:latin typeface="Bad Script" panose="02000000000000000000" pitchFamily="2" charset="0"/>
              </a:rPr>
              <a:t>Ikkala</a:t>
            </a:r>
            <a:r>
              <a:rPr lang="en-US" dirty="0" smtClean="0">
                <a:latin typeface="Bad Script" panose="02000000000000000000" pitchFamily="2" charset="0"/>
              </a:rPr>
              <a:t> </a:t>
            </a:r>
            <a:r>
              <a:rPr lang="en-US" dirty="0" err="1" smtClean="0">
                <a:latin typeface="Bad Script" panose="02000000000000000000" pitchFamily="2" charset="0"/>
              </a:rPr>
              <a:t>chiziq</a:t>
            </a:r>
            <a:r>
              <a:rPr lang="en-US" dirty="0" smtClean="0">
                <a:latin typeface="Bad Script" panose="02000000000000000000" pitchFamily="2" charset="0"/>
              </a:rPr>
              <a:t> ham </a:t>
            </a:r>
            <a:r>
              <a:rPr lang="en-US" dirty="0" err="1" smtClean="0">
                <a:latin typeface="Bad Script" panose="02000000000000000000" pitchFamily="2" charset="0"/>
              </a:rPr>
              <a:t>simmetriya</a:t>
            </a:r>
            <a:r>
              <a:rPr lang="en-US" dirty="0" smtClean="0">
                <a:latin typeface="Bad Script" panose="02000000000000000000" pitchFamily="2" charset="0"/>
              </a:rPr>
              <a:t> </a:t>
            </a:r>
            <a:r>
              <a:rPr lang="en-US" dirty="0" err="1" smtClean="0">
                <a:latin typeface="Bad Script" panose="02000000000000000000" pitchFamily="2" charset="0"/>
              </a:rPr>
              <a:t>chizig‘iga</a:t>
            </a:r>
            <a:r>
              <a:rPr lang="en-US" dirty="0" smtClean="0">
                <a:latin typeface="Bad Script" panose="02000000000000000000" pitchFamily="2" charset="0"/>
              </a:rPr>
              <a:t> </a:t>
            </a:r>
            <a:r>
              <a:rPr lang="en-US" dirty="0" err="1" smtClean="0">
                <a:latin typeface="Bad Script" panose="02000000000000000000" pitchFamily="2" charset="0"/>
              </a:rPr>
              <a:t>perpendikular</a:t>
            </a:r>
            <a:r>
              <a:rPr lang="en-US" dirty="0" smtClean="0">
                <a:latin typeface="Bad Script" panose="02000000000000000000" pitchFamily="2" charset="0"/>
              </a:rPr>
              <a:t> </a:t>
            </a:r>
            <a:r>
              <a:rPr lang="en-US" dirty="0" err="1" smtClean="0">
                <a:latin typeface="Bad Script" panose="02000000000000000000" pitchFamily="2" charset="0"/>
              </a:rPr>
              <a:t>o‘tkaziladi</a:t>
            </a:r>
            <a:r>
              <a:rPr lang="en-US" dirty="0" smtClean="0">
                <a:latin typeface="Bad Script" panose="02000000000000000000" pitchFamily="2" charset="0"/>
              </a:rPr>
              <a:t>. </a:t>
            </a:r>
            <a:r>
              <a:rPr lang="en-US" dirty="0" err="1" smtClean="0">
                <a:latin typeface="Bad Script" panose="02000000000000000000" pitchFamily="2" charset="0"/>
              </a:rPr>
              <a:t>Belgilangan</a:t>
            </a:r>
            <a:r>
              <a:rPr lang="en-US" dirty="0" smtClean="0">
                <a:latin typeface="Bad Script" panose="02000000000000000000" pitchFamily="2" charset="0"/>
              </a:rPr>
              <a:t> </a:t>
            </a:r>
            <a:r>
              <a:rPr lang="en-US" dirty="0" err="1" smtClean="0">
                <a:latin typeface="Bad Script" panose="02000000000000000000" pitchFamily="2" charset="0"/>
              </a:rPr>
              <a:t>chiziqlar</a:t>
            </a:r>
            <a:r>
              <a:rPr lang="en-US" dirty="0" smtClean="0">
                <a:latin typeface="Bad Script" panose="02000000000000000000" pitchFamily="2" charset="0"/>
              </a:rPr>
              <a:t> </a:t>
            </a:r>
            <a:r>
              <a:rPr lang="en-US" dirty="0" err="1" smtClean="0">
                <a:latin typeface="Bad Script" panose="02000000000000000000" pitchFamily="2" charset="0"/>
              </a:rPr>
              <a:t>bo‘ylab</a:t>
            </a:r>
            <a:r>
              <a:rPr lang="en-US" dirty="0" smtClean="0">
                <a:latin typeface="Bad Script" panose="02000000000000000000" pitchFamily="2" charset="0"/>
              </a:rPr>
              <a:t> </a:t>
            </a:r>
            <a:r>
              <a:rPr lang="en-US" dirty="0" err="1" smtClean="0">
                <a:latin typeface="Bad Script" panose="02000000000000000000" pitchFamily="2" charset="0"/>
              </a:rPr>
              <a:t>qirqma</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qilib</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va</a:t>
            </a:r>
            <a:r>
              <a:rPr lang="en-US" dirty="0" smtClean="0">
                <a:latin typeface="Bad Script" panose="02000000000000000000" pitchFamily="2" charset="0"/>
              </a:rPr>
              <a:t> </a:t>
            </a:r>
            <a:r>
              <a:rPr lang="en-US" dirty="0" err="1" smtClean="0">
                <a:latin typeface="Bad Script" panose="02000000000000000000" pitchFamily="2" charset="0"/>
              </a:rPr>
              <a:t>beldagi</a:t>
            </a:r>
            <a:r>
              <a:rPr lang="en-US" dirty="0" smtClean="0">
                <a:latin typeface="Bad Script" panose="02000000000000000000" pitchFamily="2" charset="0"/>
              </a:rPr>
              <a:t> </a:t>
            </a:r>
            <a:r>
              <a:rPr lang="en-US" dirty="0" err="1" smtClean="0">
                <a:latin typeface="Bad Script" panose="02000000000000000000" pitchFamily="2" charset="0"/>
              </a:rPr>
              <a:t>vitachkalar</a:t>
            </a:r>
            <a:r>
              <a:rPr lang="en-US" dirty="0" smtClean="0">
                <a:latin typeface="Bad Script" panose="02000000000000000000" pitchFamily="2" charset="0"/>
              </a:rPr>
              <a:t> </a:t>
            </a:r>
            <a:r>
              <a:rPr lang="en-US" dirty="0" err="1" smtClean="0">
                <a:latin typeface="Bad Script" panose="02000000000000000000" pitchFamily="2" charset="0"/>
              </a:rPr>
              <a:t>berkitiladi</a:t>
            </a:r>
            <a:r>
              <a:rPr lang="en-US" dirty="0" smtClean="0">
                <a:latin typeface="Bad Script" panose="02000000000000000000" pitchFamily="2" charset="0"/>
              </a:rPr>
              <a:t>, </a:t>
            </a:r>
            <a:r>
              <a:rPr lang="en-US" dirty="0" err="1" smtClean="0">
                <a:latin typeface="Bad Script" panose="02000000000000000000" pitchFamily="2" charset="0"/>
              </a:rPr>
              <a:t>yangi</a:t>
            </a:r>
            <a:r>
              <a:rPr lang="en-US" dirty="0" smtClean="0">
                <a:latin typeface="Bad Script" panose="02000000000000000000" pitchFamily="2" charset="0"/>
              </a:rPr>
              <a:t> </a:t>
            </a:r>
            <a:r>
              <a:rPr lang="en-US" dirty="0" err="1" smtClean="0">
                <a:latin typeface="Bad Script" panose="02000000000000000000" pitchFamily="2" charset="0"/>
              </a:rPr>
              <a:t>vitachka</a:t>
            </a:r>
            <a:r>
              <a:rPr lang="en-US" dirty="0" smtClean="0">
                <a:latin typeface="Bad Script" panose="02000000000000000000" pitchFamily="2" charset="0"/>
              </a:rPr>
              <a:t> </a:t>
            </a:r>
            <a:r>
              <a:rPr lang="en-US" dirty="0" err="1" smtClean="0">
                <a:latin typeface="Bad Script" panose="02000000000000000000" pitchFamily="2" charset="0"/>
              </a:rPr>
              <a:t>ochiladi</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qilingan</a:t>
            </a:r>
            <a:r>
              <a:rPr lang="en-US" dirty="0" smtClean="0">
                <a:latin typeface="Bad Script" panose="02000000000000000000" pitchFamily="2" charset="0"/>
              </a:rPr>
              <a:t> </a:t>
            </a:r>
            <a:r>
              <a:rPr lang="en-US" dirty="0" err="1" smtClean="0">
                <a:latin typeface="Bad Script" panose="02000000000000000000" pitchFamily="2" charset="0"/>
              </a:rPr>
              <a:t>vitachkalar</a:t>
            </a:r>
            <a:r>
              <a:rPr lang="en-US" dirty="0" smtClean="0">
                <a:latin typeface="Bad Script" panose="02000000000000000000" pitchFamily="2" charset="0"/>
              </a:rPr>
              <a:t> </a:t>
            </a:r>
            <a:r>
              <a:rPr lang="en-US" dirty="0" err="1" smtClean="0">
                <a:latin typeface="Bad Script" panose="02000000000000000000" pitchFamily="2" charset="0"/>
              </a:rPr>
              <a:t>odatda</a:t>
            </a:r>
            <a:r>
              <a:rPr lang="en-US" dirty="0" smtClean="0">
                <a:latin typeface="Bad Script" panose="02000000000000000000" pitchFamily="2" charset="0"/>
              </a:rPr>
              <a:t> </a:t>
            </a:r>
            <a:r>
              <a:rPr lang="en-US" dirty="0" err="1" smtClean="0">
                <a:latin typeface="Bad Script" panose="02000000000000000000" pitchFamily="2" charset="0"/>
              </a:rPr>
              <a:t>tikilmaydi</a:t>
            </a:r>
            <a:r>
              <a:rPr lang="en-US" dirty="0" smtClean="0">
                <a:latin typeface="Bad Script" panose="02000000000000000000" pitchFamily="2" charset="0"/>
              </a:rPr>
              <a:t>. </a:t>
            </a:r>
            <a:r>
              <a:rPr lang="en-US" dirty="0" err="1" smtClean="0">
                <a:latin typeface="Bad Script" panose="02000000000000000000" pitchFamily="2" charset="0"/>
              </a:rPr>
              <a:t>Yangi</a:t>
            </a:r>
            <a:r>
              <a:rPr lang="en-US" dirty="0" smtClean="0">
                <a:latin typeface="Bad Script" panose="02000000000000000000" pitchFamily="2" charset="0"/>
              </a:rPr>
              <a:t> </a:t>
            </a:r>
            <a:r>
              <a:rPr lang="en-US" dirty="0" err="1" smtClean="0">
                <a:latin typeface="Bad Script" panose="02000000000000000000" pitchFamily="2" charset="0"/>
              </a:rPr>
              <a:t>vitachkalarning</a:t>
            </a:r>
            <a:r>
              <a:rPr lang="en-US" dirty="0" smtClean="0">
                <a:latin typeface="Bad Script" panose="02000000000000000000" pitchFamily="2" charset="0"/>
              </a:rPr>
              <a:t> </a:t>
            </a:r>
            <a:r>
              <a:rPr lang="en-US" dirty="0" err="1" smtClean="0">
                <a:latin typeface="Bad Script" panose="02000000000000000000" pitchFamily="2" charset="0"/>
              </a:rPr>
              <a:t>kengligi</a:t>
            </a:r>
            <a:r>
              <a:rPr lang="en-US" dirty="0" smtClean="0">
                <a:latin typeface="Bad Script" panose="02000000000000000000" pitchFamily="2" charset="0"/>
              </a:rPr>
              <a:t> </a:t>
            </a:r>
            <a:r>
              <a:rPr lang="en-US" dirty="0" err="1" smtClean="0">
                <a:latin typeface="Bad Script" panose="02000000000000000000" pitchFamily="2" charset="0"/>
              </a:rPr>
              <a:t>o‘rta</a:t>
            </a:r>
            <a:r>
              <a:rPr lang="en-US" dirty="0" smtClean="0">
                <a:latin typeface="Bad Script" panose="02000000000000000000" pitchFamily="2" charset="0"/>
              </a:rPr>
              <a:t> </a:t>
            </a:r>
            <a:r>
              <a:rPr lang="en-US" dirty="0" err="1" smtClean="0">
                <a:latin typeface="Bad Script" panose="02000000000000000000" pitchFamily="2" charset="0"/>
              </a:rPr>
              <a:t>chiziq</a:t>
            </a:r>
            <a:r>
              <a:rPr lang="en-US" dirty="0" smtClean="0">
                <a:latin typeface="Bad Script" panose="02000000000000000000" pitchFamily="2" charset="0"/>
              </a:rPr>
              <a:t> </a:t>
            </a:r>
            <a:r>
              <a:rPr lang="en-US" dirty="0" err="1" smtClean="0">
                <a:latin typeface="Bad Script" panose="02000000000000000000" pitchFamily="2" charset="0"/>
              </a:rPr>
              <a:t>bo‘ylab</a:t>
            </a:r>
            <a:r>
              <a:rPr lang="en-US" dirty="0" smtClean="0">
                <a:latin typeface="Bad Script" panose="02000000000000000000" pitchFamily="2" charset="0"/>
              </a:rPr>
              <a:t> </a:t>
            </a:r>
            <a:r>
              <a:rPr lang="en-US" dirty="0" err="1" smtClean="0">
                <a:latin typeface="Bad Script" panose="02000000000000000000" pitchFamily="2" charset="0"/>
              </a:rPr>
              <a:t>burma</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qilishga</a:t>
            </a:r>
            <a:r>
              <a:rPr lang="en-US" dirty="0" smtClean="0">
                <a:latin typeface="Bad Script" panose="02000000000000000000" pitchFamily="2" charset="0"/>
              </a:rPr>
              <a:t> </a:t>
            </a:r>
            <a:r>
              <a:rPr lang="en-US" dirty="0" err="1" smtClean="0">
                <a:latin typeface="Bad Script" panose="02000000000000000000" pitchFamily="2" charset="0"/>
              </a:rPr>
              <a:t>yoki</a:t>
            </a:r>
            <a:r>
              <a:rPr lang="en-US" dirty="0" smtClean="0">
                <a:latin typeface="Bad Script" panose="02000000000000000000" pitchFamily="2" charset="0"/>
              </a:rPr>
              <a:t> </a:t>
            </a:r>
            <a:r>
              <a:rPr lang="en-US" dirty="0" err="1" smtClean="0">
                <a:latin typeface="Bad Script" panose="02000000000000000000" pitchFamily="2" charset="0"/>
              </a:rPr>
              <a:t>mayda</a:t>
            </a:r>
            <a:r>
              <a:rPr lang="en-US" dirty="0" smtClean="0">
                <a:latin typeface="Bad Script" panose="02000000000000000000" pitchFamily="2" charset="0"/>
              </a:rPr>
              <a:t> </a:t>
            </a:r>
            <a:r>
              <a:rPr lang="en-US" dirty="0" err="1" smtClean="0">
                <a:latin typeface="Bad Script" panose="02000000000000000000" pitchFamily="2" charset="0"/>
              </a:rPr>
              <a:t>taxlamalar</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qilishga</a:t>
            </a:r>
            <a:r>
              <a:rPr lang="en-US" dirty="0" smtClean="0">
                <a:latin typeface="Bad Script" panose="02000000000000000000" pitchFamily="2" charset="0"/>
              </a:rPr>
              <a:t> </a:t>
            </a:r>
            <a:r>
              <a:rPr lang="en-US" dirty="0" err="1" smtClean="0">
                <a:latin typeface="Bad Script" panose="02000000000000000000" pitchFamily="2" charset="0"/>
              </a:rPr>
              <a:t>ketadi</a:t>
            </a:r>
            <a:r>
              <a:rPr lang="en-US" dirty="0" smtClean="0">
                <a:latin typeface="Bad Script" panose="02000000000000000000" pitchFamily="2" charset="0"/>
              </a:rPr>
              <a:t>.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a:t>
            </a:r>
            <a:r>
              <a:rPr lang="en-US" dirty="0" smtClean="0">
                <a:latin typeface="Bad Script" panose="02000000000000000000" pitchFamily="2" charset="0"/>
              </a:rPr>
              <a:t> </a:t>
            </a:r>
            <a:r>
              <a:rPr lang="en-US" dirty="0" err="1" smtClean="0">
                <a:latin typeface="Bad Script" panose="02000000000000000000" pitchFamily="2" charset="0"/>
              </a:rPr>
              <a:t>istalgan</a:t>
            </a:r>
            <a:r>
              <a:rPr lang="en-US" dirty="0" smtClean="0">
                <a:latin typeface="Bad Script" panose="02000000000000000000" pitchFamily="2" charset="0"/>
              </a:rPr>
              <a:t> </a:t>
            </a:r>
            <a:r>
              <a:rPr lang="en-US" dirty="0" err="1" smtClean="0">
                <a:latin typeface="Bad Script" panose="02000000000000000000" pitchFamily="2" charset="0"/>
              </a:rPr>
              <a:t>chiziqlarga</a:t>
            </a:r>
            <a:r>
              <a:rPr lang="en-US" dirty="0" smtClean="0">
                <a:latin typeface="Bad Script" panose="02000000000000000000" pitchFamily="2" charset="0"/>
              </a:rPr>
              <a:t> </a:t>
            </a:r>
            <a:r>
              <a:rPr lang="en-US" dirty="0" err="1" smtClean="0">
                <a:latin typeface="Bad Script" panose="02000000000000000000" pitchFamily="2" charset="0"/>
              </a:rPr>
              <a:t>ko‘chirib</a:t>
            </a:r>
            <a:r>
              <a:rPr lang="en-US" dirty="0" smtClean="0">
                <a:latin typeface="Bad Script" panose="02000000000000000000" pitchFamily="2" charset="0"/>
              </a:rPr>
              <a:t> </a:t>
            </a:r>
            <a:r>
              <a:rPr lang="en-US" dirty="0" err="1" smtClean="0">
                <a:latin typeface="Bad Script" panose="02000000000000000000" pitchFamily="2" charset="0"/>
              </a:rPr>
              <a:t>modellar</a:t>
            </a:r>
            <a:r>
              <a:rPr lang="en-US" dirty="0" smtClean="0">
                <a:latin typeface="Bad Script" panose="02000000000000000000" pitchFamily="2" charset="0"/>
              </a:rPr>
              <a:t>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qilinadi</a:t>
            </a:r>
            <a:r>
              <a:rPr lang="en-US" dirty="0" smtClean="0">
                <a:latin typeface="Bad Script" panose="02000000000000000000" pitchFamily="2" charset="0"/>
              </a:rPr>
              <a:t>. </a:t>
            </a:r>
            <a:r>
              <a:rPr lang="en-US" dirty="0" err="1" smtClean="0">
                <a:latin typeface="Bad Script" panose="02000000000000000000" pitchFamily="2" charset="0"/>
              </a:rPr>
              <a:t>Lekin</a:t>
            </a:r>
            <a:r>
              <a:rPr lang="en-US" dirty="0" smtClean="0">
                <a:latin typeface="Bad Script" panose="02000000000000000000" pitchFamily="2" charset="0"/>
              </a:rPr>
              <a:t> </a:t>
            </a:r>
            <a:r>
              <a:rPr lang="en-US" dirty="0" err="1" smtClean="0">
                <a:latin typeface="Bad Script" panose="02000000000000000000" pitchFamily="2" charset="0"/>
              </a:rPr>
              <a:t>kiyim</a:t>
            </a:r>
            <a:r>
              <a:rPr lang="en-US" dirty="0" smtClean="0">
                <a:latin typeface="Bad Script" panose="02000000000000000000" pitchFamily="2" charset="0"/>
              </a:rPr>
              <a:t> </a:t>
            </a:r>
            <a:r>
              <a:rPr lang="en-US" dirty="0" err="1" smtClean="0">
                <a:latin typeface="Bad Script" panose="02000000000000000000" pitchFamily="2" charset="0"/>
              </a:rPr>
              <a:t>detallarini</a:t>
            </a:r>
            <a:r>
              <a:rPr lang="en-US" dirty="0" smtClean="0">
                <a:latin typeface="Bad Script" panose="02000000000000000000" pitchFamily="2" charset="0"/>
              </a:rPr>
              <a:t> parallel </a:t>
            </a:r>
            <a:r>
              <a:rPr lang="en-US" dirty="0" err="1" smtClean="0">
                <a:latin typeface="Bad Script" panose="02000000000000000000" pitchFamily="2" charset="0"/>
              </a:rPr>
              <a:t>va</a:t>
            </a:r>
            <a:r>
              <a:rPr lang="en-US" dirty="0" smtClean="0">
                <a:latin typeface="Bad Script" panose="02000000000000000000" pitchFamily="2" charset="0"/>
              </a:rPr>
              <a:t> </a:t>
            </a:r>
            <a:r>
              <a:rPr lang="en-US" dirty="0" err="1" smtClean="0">
                <a:latin typeface="Bad Script" panose="02000000000000000000" pitchFamily="2" charset="0"/>
              </a:rPr>
              <a:t>konussimon</a:t>
            </a:r>
            <a:r>
              <a:rPr lang="en-US" dirty="0" smtClean="0">
                <a:latin typeface="Bad Script" panose="02000000000000000000" pitchFamily="2" charset="0"/>
              </a:rPr>
              <a:t> </a:t>
            </a:r>
            <a:r>
              <a:rPr lang="en-US" dirty="0" err="1" smtClean="0">
                <a:latin typeface="Bad Script" panose="02000000000000000000" pitchFamily="2" charset="0"/>
              </a:rPr>
              <a:t>shakllarda</a:t>
            </a:r>
            <a:r>
              <a:rPr lang="en-US" dirty="0" smtClean="0">
                <a:latin typeface="Bad Script" panose="02000000000000000000" pitchFamily="2" charset="0"/>
              </a:rPr>
              <a:t> </a:t>
            </a:r>
            <a:r>
              <a:rPr lang="en-US" dirty="0" err="1" smtClean="0">
                <a:latin typeface="Bad Script" panose="02000000000000000000" pitchFamily="2" charset="0"/>
              </a:rPr>
              <a:t>kengaytirish</a:t>
            </a:r>
            <a:r>
              <a:rPr lang="en-US" dirty="0" smtClean="0">
                <a:latin typeface="Bad Script" panose="02000000000000000000" pitchFamily="2" charset="0"/>
              </a:rPr>
              <a:t> </a:t>
            </a:r>
            <a:r>
              <a:rPr lang="en-US" dirty="0" err="1" smtClean="0">
                <a:latin typeface="Bad Script" panose="02000000000000000000" pitchFamily="2" charset="0"/>
              </a:rPr>
              <a:t>hisobiga</a:t>
            </a:r>
            <a:r>
              <a:rPr lang="en-US" dirty="0" smtClean="0">
                <a:latin typeface="Bad Script" panose="02000000000000000000" pitchFamily="2" charset="0"/>
              </a:rPr>
              <a:t> ham </a:t>
            </a:r>
            <a:r>
              <a:rPr lang="en-US" dirty="0" err="1" smtClean="0">
                <a:latin typeface="Bad Script" panose="02000000000000000000" pitchFamily="2" charset="0"/>
              </a:rPr>
              <a:t>yangi</a:t>
            </a:r>
            <a:r>
              <a:rPr lang="en-US" dirty="0" smtClean="0">
                <a:latin typeface="Bad Script" panose="02000000000000000000" pitchFamily="2" charset="0"/>
              </a:rPr>
              <a:t> model </a:t>
            </a:r>
            <a:r>
              <a:rPr lang="en-US" dirty="0" err="1" smtClean="0">
                <a:latin typeface="Bad Script" panose="02000000000000000000" pitchFamily="2" charset="0"/>
              </a:rPr>
              <a:t>hosil</a:t>
            </a:r>
            <a:r>
              <a:rPr lang="en-US" dirty="0" smtClean="0">
                <a:latin typeface="Bad Script" panose="02000000000000000000" pitchFamily="2" charset="0"/>
              </a:rPr>
              <a:t> </a:t>
            </a:r>
            <a:r>
              <a:rPr lang="en-US" dirty="0" err="1" smtClean="0">
                <a:latin typeface="Bad Script" panose="02000000000000000000" pitchFamily="2" charset="0"/>
              </a:rPr>
              <a:t>qilinishi</a:t>
            </a:r>
            <a:r>
              <a:rPr lang="en-US" dirty="0" smtClean="0">
                <a:latin typeface="Bad Script" panose="02000000000000000000" pitchFamily="2" charset="0"/>
              </a:rPr>
              <a:t> </a:t>
            </a:r>
            <a:r>
              <a:rPr lang="en-US" dirty="0" err="1" smtClean="0">
                <a:latin typeface="Bad Script" panose="02000000000000000000" pitchFamily="2" charset="0"/>
              </a:rPr>
              <a:t>mumkin</a:t>
            </a:r>
            <a:endParaRPr lang="ru-RU" dirty="0">
              <a:latin typeface="Bad Script" panose="02000000000000000000" pitchFamily="2" charset="0"/>
            </a:endParaRPr>
          </a:p>
        </p:txBody>
      </p:sp>
    </p:spTree>
    <p:extLst>
      <p:ext uri="{BB962C8B-B14F-4D97-AF65-F5344CB8AC3E}">
        <p14:creationId xmlns:p14="http://schemas.microsoft.com/office/powerpoint/2010/main" val="484564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52541"/>
            <a:ext cx="8596668" cy="5688822"/>
          </a:xfrm>
        </p:spPr>
        <p:txBody>
          <a:bodyPr>
            <a:normAutofit fontScale="85000" lnSpcReduction="20000"/>
          </a:bodyPr>
          <a:lstStyle/>
          <a:p>
            <a:pPr>
              <a:lnSpc>
                <a:spcPct val="200000"/>
              </a:lnSpc>
            </a:pPr>
            <a:r>
              <a:rPr lang="en-US" dirty="0" err="1" smtClean="0">
                <a:latin typeface="Bad Script" panose="02000000000000000000" pitchFamily="2" charset="0"/>
              </a:rPr>
              <a:t>Detallarni</a:t>
            </a:r>
            <a:r>
              <a:rPr lang="en-US" dirty="0" smtClean="0">
                <a:latin typeface="Bad Script" panose="02000000000000000000" pitchFamily="2" charset="0"/>
              </a:rPr>
              <a:t> parallel </a:t>
            </a:r>
            <a:r>
              <a:rPr lang="en-US" dirty="0" err="1" smtClean="0">
                <a:latin typeface="Bad Script" panose="02000000000000000000" pitchFamily="2" charset="0"/>
              </a:rPr>
              <a:t>va</a:t>
            </a:r>
            <a:r>
              <a:rPr lang="en-US" dirty="0" smtClean="0">
                <a:latin typeface="Bad Script" panose="02000000000000000000" pitchFamily="2" charset="0"/>
              </a:rPr>
              <a:t> </a:t>
            </a:r>
            <a:r>
              <a:rPr lang="en-US" dirty="0" err="1" smtClean="0">
                <a:latin typeface="Bad Script" panose="02000000000000000000" pitchFamily="2" charset="0"/>
              </a:rPr>
              <a:t>konussimon</a:t>
            </a:r>
            <a:r>
              <a:rPr lang="en-US" dirty="0" smtClean="0">
                <a:latin typeface="Bad Script" panose="02000000000000000000" pitchFamily="2" charset="0"/>
              </a:rPr>
              <a:t> </a:t>
            </a:r>
            <a:r>
              <a:rPr lang="en-US" dirty="0" err="1" smtClean="0">
                <a:latin typeface="Bad Script" panose="02000000000000000000" pitchFamily="2" charset="0"/>
              </a:rPr>
              <a:t>kengaytirish</a:t>
            </a:r>
            <a:r>
              <a:rPr lang="en-US" dirty="0" smtClean="0">
                <a:latin typeface="Bad Script" panose="02000000000000000000" pitchFamily="2" charset="0"/>
              </a:rPr>
              <a:t>. </a:t>
            </a:r>
            <a:r>
              <a:rPr lang="en-US" dirty="0" err="1" smtClean="0">
                <a:latin typeface="Bad Script" panose="02000000000000000000" pitchFamily="2" charset="0"/>
              </a:rPr>
              <a:t>Detallarni</a:t>
            </a:r>
            <a:r>
              <a:rPr lang="en-US" dirty="0" smtClean="0">
                <a:latin typeface="Bad Script" panose="02000000000000000000" pitchFamily="2" charset="0"/>
              </a:rPr>
              <a:t> parallel </a:t>
            </a:r>
            <a:r>
              <a:rPr lang="en-US" dirty="0" err="1" smtClean="0">
                <a:latin typeface="Bad Script" panose="02000000000000000000" pitchFamily="2" charset="0"/>
              </a:rPr>
              <a:t>kengaytirish</a:t>
            </a:r>
            <a:r>
              <a:rPr lang="en-US" dirty="0" smtClean="0">
                <a:latin typeface="Bad Script" panose="02000000000000000000" pitchFamily="2" charset="0"/>
              </a:rPr>
              <a:t> </a:t>
            </a:r>
            <a:r>
              <a:rPr lang="en-US" dirty="0" err="1" smtClean="0">
                <a:latin typeface="Bad Script" panose="02000000000000000000" pitchFamily="2" charset="0"/>
              </a:rPr>
              <a:t>buyumning</a:t>
            </a:r>
            <a:r>
              <a:rPr lang="en-US" dirty="0" smtClean="0">
                <a:latin typeface="Bad Script" panose="02000000000000000000" pitchFamily="2" charset="0"/>
              </a:rPr>
              <a:t> </a:t>
            </a:r>
            <a:r>
              <a:rPr lang="en-US" dirty="0" err="1" smtClean="0">
                <a:latin typeface="Bad Script" panose="02000000000000000000" pitchFamily="2" charset="0"/>
              </a:rPr>
              <a:t>butun</a:t>
            </a:r>
            <a:r>
              <a:rPr lang="en-US" dirty="0" smtClean="0">
                <a:latin typeface="Bad Script" panose="02000000000000000000" pitchFamily="2" charset="0"/>
              </a:rPr>
              <a:t> </a:t>
            </a:r>
            <a:r>
              <a:rPr lang="en-US" dirty="0" err="1" smtClean="0">
                <a:latin typeface="Bad Script" panose="02000000000000000000" pitchFamily="2" charset="0"/>
              </a:rPr>
              <a:t>uzunasi</a:t>
            </a:r>
            <a:r>
              <a:rPr lang="en-US" dirty="0" smtClean="0">
                <a:latin typeface="Bad Script" panose="02000000000000000000" pitchFamily="2" charset="0"/>
              </a:rPr>
              <a:t> </a:t>
            </a:r>
            <a:r>
              <a:rPr lang="en-US" dirty="0" err="1" smtClean="0">
                <a:latin typeface="Bad Script" panose="02000000000000000000" pitchFamily="2" charset="0"/>
              </a:rPr>
              <a:t>bo‘ylab</a:t>
            </a:r>
            <a:r>
              <a:rPr lang="en-US" dirty="0" smtClean="0">
                <a:latin typeface="Bad Script" panose="02000000000000000000" pitchFamily="2" charset="0"/>
              </a:rPr>
              <a:t> </a:t>
            </a:r>
            <a:r>
              <a:rPr lang="en-US" dirty="0" err="1" smtClean="0">
                <a:latin typeface="Bad Script" panose="02000000000000000000" pitchFamily="2" charset="0"/>
              </a:rPr>
              <a:t>taxlamalar</a:t>
            </a:r>
            <a:r>
              <a:rPr lang="en-US" dirty="0" smtClean="0">
                <a:latin typeface="Bad Script" panose="02000000000000000000" pitchFamily="2" charset="0"/>
              </a:rPr>
              <a:t> </a:t>
            </a:r>
            <a:r>
              <a:rPr lang="en-US" dirty="0" err="1" smtClean="0">
                <a:latin typeface="Bad Script" panose="02000000000000000000" pitchFamily="2" charset="0"/>
              </a:rPr>
              <a:t>bo‘lgan</a:t>
            </a:r>
            <a:r>
              <a:rPr lang="en-US" dirty="0" smtClean="0">
                <a:latin typeface="Bad Script" panose="02000000000000000000" pitchFamily="2" charset="0"/>
              </a:rPr>
              <a:t> </a:t>
            </a:r>
            <a:r>
              <a:rPr lang="en-US" dirty="0" err="1" smtClean="0">
                <a:latin typeface="Bad Script" panose="02000000000000000000" pitchFamily="2" charset="0"/>
              </a:rPr>
              <a:t>vaqtda</a:t>
            </a:r>
            <a:r>
              <a:rPr lang="en-US" dirty="0" smtClean="0">
                <a:latin typeface="Bad Script" panose="02000000000000000000" pitchFamily="2" charset="0"/>
              </a:rPr>
              <a:t> </a:t>
            </a:r>
            <a:r>
              <a:rPr lang="en-US" dirty="0" err="1" smtClean="0">
                <a:latin typeface="Bad Script" panose="02000000000000000000" pitchFamily="2" charset="0"/>
              </a:rPr>
              <a:t>amalga</a:t>
            </a:r>
            <a:r>
              <a:rPr lang="en-US" dirty="0" smtClean="0">
                <a:latin typeface="Bad Script" panose="02000000000000000000" pitchFamily="2" charset="0"/>
              </a:rPr>
              <a:t> </a:t>
            </a:r>
            <a:r>
              <a:rPr lang="en-US" dirty="0" err="1" smtClean="0">
                <a:latin typeface="Bad Script" panose="02000000000000000000" pitchFamily="2" charset="0"/>
              </a:rPr>
              <a:t>oshirish</a:t>
            </a:r>
            <a:r>
              <a:rPr lang="en-US" dirty="0" smtClean="0">
                <a:latin typeface="Bad Script" panose="02000000000000000000" pitchFamily="2" charset="0"/>
              </a:rPr>
              <a:t> </a:t>
            </a:r>
            <a:r>
              <a:rPr lang="en-US" dirty="0" err="1" smtClean="0">
                <a:latin typeface="Bad Script" panose="02000000000000000000" pitchFamily="2" charset="0"/>
              </a:rPr>
              <a:t>mumkin</a:t>
            </a:r>
            <a:r>
              <a:rPr lang="en-US" dirty="0" smtClean="0">
                <a:latin typeface="Bad Script" panose="02000000000000000000" pitchFamily="2" charset="0"/>
              </a:rPr>
              <a:t>. </a:t>
            </a:r>
            <a:r>
              <a:rPr lang="en-US" dirty="0" err="1" smtClean="0">
                <a:latin typeface="Bad Script" panose="02000000000000000000" pitchFamily="2" charset="0"/>
              </a:rPr>
              <a:t>Buning</a:t>
            </a:r>
            <a:r>
              <a:rPr lang="en-US" dirty="0" smtClean="0">
                <a:latin typeface="Bad Script" panose="02000000000000000000" pitchFamily="2" charset="0"/>
              </a:rPr>
              <a:t> </a:t>
            </a:r>
            <a:r>
              <a:rPr lang="en-US" dirty="0" err="1" smtClean="0">
                <a:latin typeface="Bad Script" panose="02000000000000000000" pitchFamily="2" charset="0"/>
              </a:rPr>
              <a:t>uchun</a:t>
            </a:r>
            <a:r>
              <a:rPr lang="en-US" dirty="0" smtClean="0">
                <a:latin typeface="Bad Script" panose="02000000000000000000" pitchFamily="2" charset="0"/>
              </a:rPr>
              <a:t> </a:t>
            </a:r>
            <a:r>
              <a:rPr lang="en-US" dirty="0" err="1" smtClean="0">
                <a:latin typeface="Bad Script" panose="02000000000000000000" pitchFamily="2" charset="0"/>
              </a:rPr>
              <a:t>asos</a:t>
            </a:r>
            <a:r>
              <a:rPr lang="en-US" dirty="0" smtClean="0">
                <a:latin typeface="Bad Script" panose="02000000000000000000" pitchFamily="2" charset="0"/>
              </a:rPr>
              <a:t> </a:t>
            </a:r>
            <a:r>
              <a:rPr lang="en-US" dirty="0" err="1" smtClean="0">
                <a:latin typeface="Bad Script" panose="02000000000000000000" pitchFamily="2" charset="0"/>
              </a:rPr>
              <a:t>chizmasiga</a:t>
            </a:r>
            <a:r>
              <a:rPr lang="en-US" dirty="0" smtClean="0">
                <a:latin typeface="Bad Script" panose="02000000000000000000" pitchFamily="2" charset="0"/>
              </a:rPr>
              <a:t> </a:t>
            </a:r>
            <a:r>
              <a:rPr lang="en-US" dirty="0" err="1" smtClean="0">
                <a:latin typeface="Bad Script" panose="02000000000000000000" pitchFamily="2" charset="0"/>
              </a:rPr>
              <a:t>taxlama</a:t>
            </a:r>
            <a:r>
              <a:rPr lang="en-US" dirty="0" smtClean="0">
                <a:latin typeface="Bad Script" panose="02000000000000000000" pitchFamily="2" charset="0"/>
              </a:rPr>
              <a:t> </a:t>
            </a:r>
            <a:r>
              <a:rPr lang="en-US" dirty="0" err="1" smtClean="0">
                <a:latin typeface="Bad Script" panose="02000000000000000000" pitchFamily="2" charset="0"/>
              </a:rPr>
              <a:t>o‘tadigan</a:t>
            </a:r>
            <a:r>
              <a:rPr lang="en-US" dirty="0" smtClean="0">
                <a:latin typeface="Bad Script" panose="02000000000000000000" pitchFamily="2" charset="0"/>
              </a:rPr>
              <a:t> </a:t>
            </a:r>
            <a:r>
              <a:rPr lang="en-US" dirty="0" err="1" smtClean="0">
                <a:latin typeface="Bad Script" panose="02000000000000000000" pitchFamily="2" charset="0"/>
              </a:rPr>
              <a:t>chiziqlar</a:t>
            </a:r>
            <a:r>
              <a:rPr lang="en-US" dirty="0" smtClean="0">
                <a:latin typeface="Bad Script" panose="02000000000000000000" pitchFamily="2" charset="0"/>
              </a:rPr>
              <a:t> </a:t>
            </a:r>
            <a:r>
              <a:rPr lang="en-US" dirty="0" err="1" smtClean="0">
                <a:latin typeface="Bad Script" panose="02000000000000000000" pitchFamily="2" charset="0"/>
              </a:rPr>
              <a:t>belgilanadi</a:t>
            </a:r>
            <a:r>
              <a:rPr lang="en-US" dirty="0" smtClean="0">
                <a:latin typeface="Bad Script" panose="02000000000000000000" pitchFamily="2" charset="0"/>
              </a:rPr>
              <a:t>. Bu </a:t>
            </a:r>
            <a:r>
              <a:rPr lang="en-US" dirty="0" err="1" smtClean="0">
                <a:latin typeface="Bad Script" panose="02000000000000000000" pitchFamily="2" charset="0"/>
              </a:rPr>
              <a:t>chiziqlar</a:t>
            </a:r>
            <a:r>
              <a:rPr lang="en-US" dirty="0" smtClean="0">
                <a:latin typeface="Bad Script" panose="02000000000000000000" pitchFamily="2" charset="0"/>
              </a:rPr>
              <a:t> </a:t>
            </a:r>
            <a:r>
              <a:rPr lang="en-US" dirty="0" err="1" smtClean="0">
                <a:latin typeface="Bad Script" panose="02000000000000000000" pitchFamily="2" charset="0"/>
              </a:rPr>
              <a:t>qirqilib</a:t>
            </a:r>
            <a:r>
              <a:rPr lang="en-US" dirty="0" smtClean="0">
                <a:latin typeface="Bad Script" panose="02000000000000000000" pitchFamily="2" charset="0"/>
              </a:rPr>
              <a:t>, </a:t>
            </a:r>
            <a:r>
              <a:rPr lang="en-US" dirty="0" err="1" smtClean="0">
                <a:latin typeface="Bad Script" panose="02000000000000000000" pitchFamily="2" charset="0"/>
              </a:rPr>
              <a:t>taxlama</a:t>
            </a:r>
            <a:r>
              <a:rPr lang="en-US" dirty="0" smtClean="0">
                <a:latin typeface="Bad Script" panose="02000000000000000000" pitchFamily="2" charset="0"/>
              </a:rPr>
              <a:t> </a:t>
            </a:r>
            <a:r>
              <a:rPr lang="en-US" dirty="0" err="1" smtClean="0">
                <a:latin typeface="Bad Script" panose="02000000000000000000" pitchFamily="2" charset="0"/>
              </a:rPr>
              <a:t>sarfiga</a:t>
            </a:r>
            <a:r>
              <a:rPr lang="en-US" dirty="0" smtClean="0">
                <a:latin typeface="Bad Script" panose="02000000000000000000" pitchFamily="2" charset="0"/>
              </a:rPr>
              <a:t> </a:t>
            </a:r>
            <a:r>
              <a:rPr lang="en-US" dirty="0" err="1" smtClean="0">
                <a:latin typeface="Bad Script" panose="02000000000000000000" pitchFamily="2" charset="0"/>
              </a:rPr>
              <a:t>suriladi</a:t>
            </a:r>
            <a:r>
              <a:rPr lang="en-US" dirty="0" smtClean="0">
                <a:latin typeface="Bad Script" panose="02000000000000000000" pitchFamily="2" charset="0"/>
              </a:rPr>
              <a:t>. Agar </a:t>
            </a:r>
            <a:r>
              <a:rPr lang="en-US" dirty="0" err="1" smtClean="0">
                <a:latin typeface="Bad Script" panose="02000000000000000000" pitchFamily="2" charset="0"/>
              </a:rPr>
              <a:t>taxlama</a:t>
            </a:r>
            <a:r>
              <a:rPr lang="en-US" dirty="0" smtClean="0">
                <a:latin typeface="Bad Script" panose="02000000000000000000" pitchFamily="2" charset="0"/>
              </a:rPr>
              <a:t> </a:t>
            </a:r>
            <a:r>
              <a:rPr lang="en-US" dirty="0" err="1" smtClean="0">
                <a:latin typeface="Bad Script" panose="02000000000000000000" pitchFamily="2" charset="0"/>
              </a:rPr>
              <a:t>bir</a:t>
            </a:r>
            <a:r>
              <a:rPr lang="en-US" dirty="0" smtClean="0">
                <a:latin typeface="Bad Script" panose="02000000000000000000" pitchFamily="2" charset="0"/>
              </a:rPr>
              <a:t> </a:t>
            </a:r>
            <a:r>
              <a:rPr lang="en-US" dirty="0" err="1" smtClean="0">
                <a:latin typeface="Bad Script" panose="02000000000000000000" pitchFamily="2" charset="0"/>
              </a:rPr>
              <a:t>tomonlama</a:t>
            </a:r>
            <a:r>
              <a:rPr lang="en-US" dirty="0" smtClean="0">
                <a:latin typeface="Bad Script" panose="02000000000000000000" pitchFamily="2" charset="0"/>
              </a:rPr>
              <a:t> </a:t>
            </a:r>
            <a:r>
              <a:rPr lang="en-US" dirty="0" err="1" smtClean="0">
                <a:latin typeface="Bad Script" panose="02000000000000000000" pitchFamily="2" charset="0"/>
              </a:rPr>
              <a:t>bo‘lsa</a:t>
            </a:r>
            <a:r>
              <a:rPr lang="en-US" dirty="0" smtClean="0">
                <a:latin typeface="Bad Script" panose="02000000000000000000" pitchFamily="2" charset="0"/>
              </a:rPr>
              <a:t>, </a:t>
            </a:r>
            <a:r>
              <a:rPr lang="en-US" dirty="0" err="1" smtClean="0">
                <a:latin typeface="Bad Script" panose="02000000000000000000" pitchFamily="2" charset="0"/>
              </a:rPr>
              <a:t>ikkita</a:t>
            </a:r>
            <a:r>
              <a:rPr lang="en-US" dirty="0" smtClean="0">
                <a:latin typeface="Bad Script" panose="02000000000000000000" pitchFamily="2" charset="0"/>
              </a:rPr>
              <a:t> </a:t>
            </a:r>
            <a:r>
              <a:rPr lang="en-US" dirty="0" err="1" smtClean="0">
                <a:latin typeface="Bad Script" panose="02000000000000000000" pitchFamily="2" charset="0"/>
              </a:rPr>
              <a:t>taxlama</a:t>
            </a:r>
            <a:r>
              <a:rPr lang="en-US" dirty="0" smtClean="0">
                <a:latin typeface="Bad Script" panose="02000000000000000000" pitchFamily="2" charset="0"/>
              </a:rPr>
              <a:t> </a:t>
            </a:r>
            <a:r>
              <a:rPr lang="en-US" dirty="0" err="1" smtClean="0">
                <a:latin typeface="Bad Script" panose="02000000000000000000" pitchFamily="2" charset="0"/>
              </a:rPr>
              <a:t>miqdoriga</a:t>
            </a:r>
            <a:r>
              <a:rPr lang="en-US" dirty="0" smtClean="0">
                <a:latin typeface="Bad Script" panose="02000000000000000000" pitchFamily="2" charset="0"/>
              </a:rPr>
              <a:t>, </a:t>
            </a:r>
            <a:r>
              <a:rPr lang="en-US" dirty="0" err="1" smtClean="0">
                <a:latin typeface="Bad Script" panose="02000000000000000000" pitchFamily="2" charset="0"/>
              </a:rPr>
              <a:t>ro‘para</a:t>
            </a:r>
            <a:r>
              <a:rPr lang="en-US" dirty="0" smtClean="0">
                <a:latin typeface="Bad Script" panose="02000000000000000000" pitchFamily="2" charset="0"/>
              </a:rPr>
              <a:t> </a:t>
            </a:r>
            <a:r>
              <a:rPr lang="en-US" dirty="0" err="1" smtClean="0">
                <a:latin typeface="Bad Script" panose="02000000000000000000" pitchFamily="2" charset="0"/>
              </a:rPr>
              <a:t>taxlama</a:t>
            </a:r>
            <a:r>
              <a:rPr lang="en-US" dirty="0" smtClean="0">
                <a:latin typeface="Bad Script" panose="02000000000000000000" pitchFamily="2" charset="0"/>
              </a:rPr>
              <a:t> </a:t>
            </a:r>
            <a:r>
              <a:rPr lang="en-US" dirty="0" err="1" smtClean="0">
                <a:latin typeface="Bad Script" panose="02000000000000000000" pitchFamily="2" charset="0"/>
              </a:rPr>
              <a:t>bo‘lsa</a:t>
            </a:r>
            <a:r>
              <a:rPr lang="en-US" dirty="0" smtClean="0">
                <a:latin typeface="Bad Script" panose="02000000000000000000" pitchFamily="2" charset="0"/>
              </a:rPr>
              <a:t>, </a:t>
            </a:r>
            <a:r>
              <a:rPr lang="en-US" dirty="0" err="1" smtClean="0">
                <a:latin typeface="Bad Script" panose="02000000000000000000" pitchFamily="2" charset="0"/>
              </a:rPr>
              <a:t>to‘rtta</a:t>
            </a:r>
            <a:r>
              <a:rPr lang="en-US" dirty="0" smtClean="0">
                <a:latin typeface="Bad Script" panose="02000000000000000000" pitchFamily="2" charset="0"/>
              </a:rPr>
              <a:t> </a:t>
            </a:r>
            <a:r>
              <a:rPr lang="en-US" dirty="0" err="1" smtClean="0">
                <a:latin typeface="Bad Script" panose="02000000000000000000" pitchFamily="2" charset="0"/>
              </a:rPr>
              <a:t>taxlama</a:t>
            </a:r>
            <a:r>
              <a:rPr lang="en-US" dirty="0" smtClean="0">
                <a:latin typeface="Bad Script" panose="02000000000000000000" pitchFamily="2" charset="0"/>
              </a:rPr>
              <a:t> </a:t>
            </a:r>
            <a:r>
              <a:rPr lang="en-US" dirty="0" err="1" smtClean="0">
                <a:latin typeface="Bad Script" panose="02000000000000000000" pitchFamily="2" charset="0"/>
              </a:rPr>
              <a:t>miqdoriga</a:t>
            </a:r>
            <a:r>
              <a:rPr lang="en-US" dirty="0" smtClean="0">
                <a:latin typeface="Bad Script" panose="02000000000000000000" pitchFamily="2" charset="0"/>
              </a:rPr>
              <a:t> </a:t>
            </a:r>
            <a:r>
              <a:rPr lang="en-US" dirty="0" err="1" smtClean="0">
                <a:latin typeface="Bad Script" panose="02000000000000000000" pitchFamily="2" charset="0"/>
              </a:rPr>
              <a:t>suriladi</a:t>
            </a:r>
            <a:r>
              <a:rPr lang="en-US" dirty="0" smtClean="0">
                <a:latin typeface="Bad Script" panose="02000000000000000000" pitchFamily="2" charset="0"/>
              </a:rPr>
              <a:t>. </a:t>
            </a:r>
            <a:r>
              <a:rPr lang="en-US" dirty="0" err="1" smtClean="0">
                <a:latin typeface="Bad Script" panose="02000000000000000000" pitchFamily="2" charset="0"/>
              </a:rPr>
              <a:t>Detallarni</a:t>
            </a:r>
            <a:r>
              <a:rPr lang="en-US" dirty="0" smtClean="0">
                <a:latin typeface="Bad Script" panose="02000000000000000000" pitchFamily="2" charset="0"/>
              </a:rPr>
              <a:t> </a:t>
            </a:r>
            <a:r>
              <a:rPr lang="en-US" dirty="0" err="1" smtClean="0">
                <a:latin typeface="Bad Script" panose="02000000000000000000" pitchFamily="2" charset="0"/>
              </a:rPr>
              <a:t>konussimon</a:t>
            </a:r>
            <a:r>
              <a:rPr lang="en-US" dirty="0" smtClean="0">
                <a:latin typeface="Bad Script" panose="02000000000000000000" pitchFamily="2" charset="0"/>
              </a:rPr>
              <a:t> </a:t>
            </a:r>
            <a:r>
              <a:rPr lang="en-US" dirty="0" err="1" smtClean="0">
                <a:latin typeface="Bad Script" panose="02000000000000000000" pitchFamily="2" charset="0"/>
              </a:rPr>
              <a:t>kengaytirish</a:t>
            </a:r>
            <a:r>
              <a:rPr lang="en-US" dirty="0" smtClean="0">
                <a:latin typeface="Bad Script" panose="02000000000000000000" pitchFamily="2" charset="0"/>
              </a:rPr>
              <a:t> </a:t>
            </a:r>
            <a:r>
              <a:rPr lang="en-US" dirty="0" err="1" smtClean="0">
                <a:latin typeface="Bad Script" panose="02000000000000000000" pitchFamily="2" charset="0"/>
              </a:rPr>
              <a:t>kiyim</a:t>
            </a:r>
            <a:r>
              <a:rPr lang="en-US" dirty="0" smtClean="0">
                <a:latin typeface="Bad Script" panose="02000000000000000000" pitchFamily="2" charset="0"/>
              </a:rPr>
              <a:t> </a:t>
            </a:r>
            <a:r>
              <a:rPr lang="en-US" dirty="0" err="1" smtClean="0">
                <a:latin typeface="Bad Script" panose="02000000000000000000" pitchFamily="2" charset="0"/>
              </a:rPr>
              <a:t>o‘lchamlarini</a:t>
            </a:r>
            <a:r>
              <a:rPr lang="en-US" dirty="0" smtClean="0">
                <a:latin typeface="Bad Script" panose="02000000000000000000" pitchFamily="2" charset="0"/>
              </a:rPr>
              <a:t> </a:t>
            </a:r>
            <a:r>
              <a:rPr lang="en-US" dirty="0" err="1" smtClean="0">
                <a:latin typeface="Bad Script" panose="02000000000000000000" pitchFamily="2" charset="0"/>
              </a:rPr>
              <a:t>o‘zgartirishda</a:t>
            </a:r>
            <a:r>
              <a:rPr lang="en-US" dirty="0" smtClean="0">
                <a:latin typeface="Bad Script" panose="02000000000000000000" pitchFamily="2" charset="0"/>
              </a:rPr>
              <a:t> </a:t>
            </a:r>
            <a:r>
              <a:rPr lang="en-US" dirty="0" err="1" smtClean="0">
                <a:latin typeface="Bad Script" panose="02000000000000000000" pitchFamily="2" charset="0"/>
              </a:rPr>
              <a:t>ishlatilishi</a:t>
            </a:r>
            <a:r>
              <a:rPr lang="en-US" dirty="0" smtClean="0">
                <a:latin typeface="Bad Script" panose="02000000000000000000" pitchFamily="2" charset="0"/>
              </a:rPr>
              <a:t> </a:t>
            </a:r>
            <a:r>
              <a:rPr lang="en-US" dirty="0" err="1" smtClean="0">
                <a:latin typeface="Bad Script" panose="02000000000000000000" pitchFamily="2" charset="0"/>
              </a:rPr>
              <a:t>mumkin</a:t>
            </a:r>
            <a:r>
              <a:rPr lang="en-US" dirty="0" smtClean="0">
                <a:latin typeface="Bad Script" panose="02000000000000000000" pitchFamily="2" charset="0"/>
              </a:rPr>
              <a:t>. </a:t>
            </a:r>
            <a:r>
              <a:rPr lang="en-US" dirty="0" err="1" smtClean="0">
                <a:latin typeface="Bad Script" panose="02000000000000000000" pitchFamily="2" charset="0"/>
              </a:rPr>
              <a:t>Yoki</a:t>
            </a:r>
            <a:r>
              <a:rPr lang="en-US" dirty="0" smtClean="0">
                <a:latin typeface="Bad Script" panose="02000000000000000000" pitchFamily="2" charset="0"/>
              </a:rPr>
              <a:t> </a:t>
            </a:r>
            <a:r>
              <a:rPr lang="en-US" dirty="0" err="1" smtClean="0">
                <a:latin typeface="Bad Script" panose="02000000000000000000" pitchFamily="2" charset="0"/>
              </a:rPr>
              <a:t>burmalar</a:t>
            </a:r>
            <a:r>
              <a:rPr lang="en-US" dirty="0" smtClean="0">
                <a:latin typeface="Bad Script" panose="02000000000000000000" pitchFamily="2" charset="0"/>
              </a:rPr>
              <a:t> </a:t>
            </a:r>
            <a:r>
              <a:rPr lang="en-US" dirty="0" err="1" smtClean="0">
                <a:latin typeface="Bad Script" panose="02000000000000000000" pitchFamily="2" charset="0"/>
              </a:rPr>
              <a:t>bo‘lsa</a:t>
            </a:r>
            <a:r>
              <a:rPr lang="en-US" dirty="0" smtClean="0">
                <a:latin typeface="Bad Script" panose="02000000000000000000" pitchFamily="2" charset="0"/>
              </a:rPr>
              <a:t>, </a:t>
            </a:r>
            <a:r>
              <a:rPr lang="en-US" dirty="0" err="1" smtClean="0">
                <a:latin typeface="Bad Script" panose="02000000000000000000" pitchFamily="2" charset="0"/>
              </a:rPr>
              <a:t>bunday</a:t>
            </a:r>
            <a:r>
              <a:rPr lang="en-US" dirty="0" smtClean="0">
                <a:latin typeface="Bad Script" panose="02000000000000000000" pitchFamily="2" charset="0"/>
              </a:rPr>
              <a:t> </a:t>
            </a:r>
            <a:r>
              <a:rPr lang="en-US" dirty="0" err="1" smtClean="0">
                <a:latin typeface="Bad Script" panose="02000000000000000000" pitchFamily="2" charset="0"/>
              </a:rPr>
              <a:t>kengaytirish</a:t>
            </a:r>
            <a:r>
              <a:rPr lang="en-US" dirty="0" smtClean="0">
                <a:latin typeface="Bad Script" panose="02000000000000000000" pitchFamily="2" charset="0"/>
              </a:rPr>
              <a:t> </a:t>
            </a:r>
            <a:r>
              <a:rPr lang="en-US" dirty="0" err="1" smtClean="0">
                <a:latin typeface="Bad Script" panose="02000000000000000000" pitchFamily="2" charset="0"/>
              </a:rPr>
              <a:t>usulidan</a:t>
            </a:r>
            <a:r>
              <a:rPr lang="en-US" dirty="0" smtClean="0">
                <a:latin typeface="Bad Script" panose="02000000000000000000" pitchFamily="2" charset="0"/>
              </a:rPr>
              <a:t> </a:t>
            </a:r>
            <a:r>
              <a:rPr lang="en-US" dirty="0" err="1" smtClean="0">
                <a:latin typeface="Bad Script" panose="02000000000000000000" pitchFamily="2" charset="0"/>
              </a:rPr>
              <a:t>foydalanish</a:t>
            </a:r>
            <a:r>
              <a:rPr lang="en-US" dirty="0" smtClean="0">
                <a:latin typeface="Bad Script" panose="02000000000000000000" pitchFamily="2" charset="0"/>
              </a:rPr>
              <a:t> </a:t>
            </a:r>
            <a:r>
              <a:rPr lang="en-US" dirty="0" err="1" smtClean="0">
                <a:latin typeface="Bad Script" panose="02000000000000000000" pitchFamily="2" charset="0"/>
              </a:rPr>
              <a:t>mumkin</a:t>
            </a:r>
            <a:r>
              <a:rPr lang="en-US" dirty="0" smtClean="0">
                <a:latin typeface="Bad Script" panose="02000000000000000000" pitchFamily="2" charset="0"/>
              </a:rPr>
              <a:t>. </a:t>
            </a:r>
            <a:r>
              <a:rPr lang="en-US" dirty="0" err="1" smtClean="0">
                <a:latin typeface="Bad Script" panose="02000000000000000000" pitchFamily="2" charset="0"/>
              </a:rPr>
              <a:t>Detallarni</a:t>
            </a:r>
            <a:r>
              <a:rPr lang="en-US" dirty="0" smtClean="0">
                <a:latin typeface="Bad Script" panose="02000000000000000000" pitchFamily="2" charset="0"/>
              </a:rPr>
              <a:t> </a:t>
            </a:r>
            <a:r>
              <a:rPr lang="en-US" dirty="0" err="1" smtClean="0">
                <a:latin typeface="Bad Script" panose="02000000000000000000" pitchFamily="2" charset="0"/>
              </a:rPr>
              <a:t>murakkab</a:t>
            </a:r>
            <a:r>
              <a:rPr lang="en-US" dirty="0" smtClean="0">
                <a:latin typeface="Bad Script" panose="02000000000000000000" pitchFamily="2" charset="0"/>
              </a:rPr>
              <a:t> </a:t>
            </a:r>
            <a:r>
              <a:rPr lang="en-US" dirty="0" err="1" smtClean="0">
                <a:latin typeface="Bad Script" panose="02000000000000000000" pitchFamily="2" charset="0"/>
              </a:rPr>
              <a:t>usulda</a:t>
            </a:r>
            <a:r>
              <a:rPr lang="en-US" dirty="0" smtClean="0">
                <a:latin typeface="Bad Script" panose="02000000000000000000" pitchFamily="2" charset="0"/>
              </a:rPr>
              <a:t> ham </a:t>
            </a:r>
            <a:r>
              <a:rPr lang="en-US" dirty="0" err="1" smtClean="0">
                <a:latin typeface="Bad Script" panose="02000000000000000000" pitchFamily="2" charset="0"/>
              </a:rPr>
              <a:t>kengaytirsa</a:t>
            </a:r>
            <a:r>
              <a:rPr lang="en-US" dirty="0" smtClean="0">
                <a:latin typeface="Bad Script" panose="02000000000000000000" pitchFamily="2" charset="0"/>
              </a:rPr>
              <a:t> </a:t>
            </a:r>
            <a:r>
              <a:rPr lang="en-US" dirty="0" err="1" smtClean="0">
                <a:latin typeface="Bad Script" panose="02000000000000000000" pitchFamily="2" charset="0"/>
              </a:rPr>
              <a:t>bo‘ladi</a:t>
            </a:r>
            <a:r>
              <a:rPr lang="en-US" dirty="0" smtClean="0">
                <a:latin typeface="Bad Script" panose="02000000000000000000" pitchFamily="2" charset="0"/>
              </a:rPr>
              <a:t>. </a:t>
            </a:r>
            <a:r>
              <a:rPr lang="en-US" dirty="0" err="1" smtClean="0">
                <a:latin typeface="Bad Script" panose="02000000000000000000" pitchFamily="2" charset="0"/>
              </a:rPr>
              <a:t>Bunda</a:t>
            </a:r>
            <a:r>
              <a:rPr lang="en-US" dirty="0" smtClean="0">
                <a:latin typeface="Bad Script" panose="02000000000000000000" pitchFamily="2" charset="0"/>
              </a:rPr>
              <a:t> </a:t>
            </a:r>
            <a:r>
              <a:rPr lang="en-US" dirty="0" err="1" smtClean="0">
                <a:latin typeface="Bad Script" panose="02000000000000000000" pitchFamily="2" charset="0"/>
              </a:rPr>
              <a:t>detallar</a:t>
            </a:r>
            <a:r>
              <a:rPr lang="en-US" dirty="0" smtClean="0">
                <a:latin typeface="Bad Script" panose="02000000000000000000" pitchFamily="2" charset="0"/>
              </a:rPr>
              <a:t> </a:t>
            </a:r>
            <a:r>
              <a:rPr lang="en-US" dirty="0" err="1" smtClean="0">
                <a:latin typeface="Bad Script" panose="02000000000000000000" pitchFamily="2" charset="0"/>
              </a:rPr>
              <a:t>uzunasiga</a:t>
            </a:r>
            <a:r>
              <a:rPr lang="en-US" dirty="0" smtClean="0">
                <a:latin typeface="Bad Script" panose="02000000000000000000" pitchFamily="2" charset="0"/>
              </a:rPr>
              <a:t> </a:t>
            </a:r>
            <a:r>
              <a:rPr lang="en-US" dirty="0" err="1" smtClean="0">
                <a:latin typeface="Bad Script" panose="02000000000000000000" pitchFamily="2" charset="0"/>
              </a:rPr>
              <a:t>hamda</a:t>
            </a:r>
            <a:r>
              <a:rPr lang="en-US" dirty="0" smtClean="0">
                <a:latin typeface="Bad Script" panose="02000000000000000000" pitchFamily="2" charset="0"/>
              </a:rPr>
              <a:t> </a:t>
            </a:r>
            <a:r>
              <a:rPr lang="en-US" dirty="0" err="1" smtClean="0">
                <a:latin typeface="Bad Script" panose="02000000000000000000" pitchFamily="2" charset="0"/>
              </a:rPr>
              <a:t>ko‘ndalangiga</a:t>
            </a:r>
            <a:r>
              <a:rPr lang="en-US" dirty="0" smtClean="0">
                <a:latin typeface="Bad Script" panose="02000000000000000000" pitchFamily="2" charset="0"/>
              </a:rPr>
              <a:t> </a:t>
            </a:r>
            <a:r>
              <a:rPr lang="en-US" dirty="0" err="1" smtClean="0">
                <a:latin typeface="Bad Script" panose="02000000000000000000" pitchFamily="2" charset="0"/>
              </a:rPr>
              <a:t>kengaytiriladi</a:t>
            </a:r>
            <a:r>
              <a:rPr lang="en-US" dirty="0" smtClean="0">
                <a:latin typeface="Bad Script" panose="02000000000000000000" pitchFamily="2" charset="0"/>
              </a:rPr>
              <a:t>.</a:t>
            </a:r>
          </a:p>
          <a:p>
            <a:pPr>
              <a:lnSpc>
                <a:spcPct val="200000"/>
              </a:lnSpc>
            </a:pPr>
            <a:endParaRPr lang="en-US" dirty="0" smtClean="0">
              <a:latin typeface="Bad Script" panose="02000000000000000000" pitchFamily="2" charset="0"/>
            </a:endParaRPr>
          </a:p>
          <a:p>
            <a:pPr>
              <a:lnSpc>
                <a:spcPct val="200000"/>
              </a:lnSpc>
            </a:pPr>
            <a:r>
              <a:rPr lang="en-US" dirty="0" err="1" smtClean="0">
                <a:latin typeface="Bad Script" panose="02000000000000000000" pitchFamily="2" charset="0"/>
              </a:rPr>
              <a:t>Nazorat</a:t>
            </a:r>
            <a:r>
              <a:rPr lang="en-US" dirty="0" smtClean="0">
                <a:latin typeface="Bad Script" panose="02000000000000000000" pitchFamily="2" charset="0"/>
              </a:rPr>
              <a:t> </a:t>
            </a:r>
            <a:r>
              <a:rPr lang="en-US" dirty="0" err="1" smtClean="0">
                <a:latin typeface="Bad Script" panose="02000000000000000000" pitchFamily="2" charset="0"/>
              </a:rPr>
              <a:t>uchun</a:t>
            </a:r>
            <a:r>
              <a:rPr lang="en-US" dirty="0" smtClean="0">
                <a:latin typeface="Bad Script" panose="02000000000000000000" pitchFamily="2" charset="0"/>
              </a:rPr>
              <a:t> </a:t>
            </a:r>
            <a:r>
              <a:rPr lang="en-US" dirty="0" err="1" smtClean="0">
                <a:latin typeface="Bad Script" panose="02000000000000000000" pitchFamily="2" charset="0"/>
              </a:rPr>
              <a:t>savollar</a:t>
            </a:r>
            <a:r>
              <a:rPr lang="en-US" dirty="0" smtClean="0">
                <a:latin typeface="Bad Script" panose="02000000000000000000" pitchFamily="2" charset="0"/>
              </a:rPr>
              <a:t>:</a:t>
            </a:r>
          </a:p>
          <a:p>
            <a:pPr>
              <a:lnSpc>
                <a:spcPct val="200000"/>
              </a:lnSpc>
            </a:pPr>
            <a:endParaRPr lang="en-US" dirty="0" smtClean="0">
              <a:latin typeface="Bad Script" panose="02000000000000000000" pitchFamily="2" charset="0"/>
            </a:endParaRPr>
          </a:p>
          <a:p>
            <a:pPr>
              <a:lnSpc>
                <a:spcPct val="200000"/>
              </a:lnSpc>
            </a:pPr>
            <a:r>
              <a:rPr lang="en-US" dirty="0" smtClean="0">
                <a:latin typeface="Bad Script" panose="02000000000000000000" pitchFamily="2" charset="0"/>
              </a:rPr>
              <a:t>1.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vitachkasini</a:t>
            </a:r>
            <a:r>
              <a:rPr lang="en-US" dirty="0" smtClean="0">
                <a:latin typeface="Bad Script" panose="02000000000000000000" pitchFamily="2" charset="0"/>
              </a:rPr>
              <a:t> </a:t>
            </a:r>
            <a:r>
              <a:rPr lang="en-US" dirty="0" err="1" smtClean="0">
                <a:latin typeface="Bad Script" panose="02000000000000000000" pitchFamily="2" charset="0"/>
              </a:rPr>
              <a:t>ko‘chirish</a:t>
            </a:r>
            <a:r>
              <a:rPr lang="en-US" dirty="0" smtClean="0">
                <a:latin typeface="Bad Script" panose="02000000000000000000" pitchFamily="2" charset="0"/>
              </a:rPr>
              <a:t> </a:t>
            </a:r>
            <a:r>
              <a:rPr lang="en-US" dirty="0" err="1" smtClean="0">
                <a:latin typeface="Bad Script" panose="02000000000000000000" pitchFamily="2" charset="0"/>
              </a:rPr>
              <a:t>qoidasini</a:t>
            </a:r>
            <a:r>
              <a:rPr lang="en-US" dirty="0" smtClean="0">
                <a:latin typeface="Bad Script" panose="02000000000000000000" pitchFamily="2" charset="0"/>
              </a:rPr>
              <a:t> </a:t>
            </a:r>
            <a:r>
              <a:rPr lang="en-US" dirty="0" err="1" smtClean="0">
                <a:latin typeface="Bad Script" panose="02000000000000000000" pitchFamily="2" charset="0"/>
              </a:rPr>
              <a:t>aytib</a:t>
            </a:r>
            <a:r>
              <a:rPr lang="en-US" dirty="0" smtClean="0">
                <a:latin typeface="Bad Script" panose="02000000000000000000" pitchFamily="2" charset="0"/>
              </a:rPr>
              <a:t> </a:t>
            </a:r>
            <a:r>
              <a:rPr lang="en-US" dirty="0" err="1" smtClean="0">
                <a:latin typeface="Bad Script" panose="02000000000000000000" pitchFamily="2" charset="0"/>
              </a:rPr>
              <a:t>bering</a:t>
            </a:r>
            <a:r>
              <a:rPr lang="en-US" dirty="0" smtClean="0">
                <a:latin typeface="Bad Script" panose="02000000000000000000" pitchFamily="2" charset="0"/>
              </a:rPr>
              <a:t>. </a:t>
            </a:r>
          </a:p>
          <a:p>
            <a:pPr>
              <a:lnSpc>
                <a:spcPct val="200000"/>
              </a:lnSpc>
            </a:pPr>
            <a:r>
              <a:rPr lang="en-US" dirty="0" smtClean="0">
                <a:latin typeface="Bad Script" panose="02000000000000000000" pitchFamily="2" charset="0"/>
              </a:rPr>
              <a:t>2.	</a:t>
            </a:r>
            <a:r>
              <a:rPr lang="en-US" dirty="0" err="1" smtClean="0">
                <a:latin typeface="Bad Script" panose="02000000000000000000" pitchFamily="2" charset="0"/>
              </a:rPr>
              <a:t>Ko‘krak</a:t>
            </a:r>
            <a:r>
              <a:rPr lang="en-US" dirty="0" smtClean="0">
                <a:latin typeface="Bad Script" panose="02000000000000000000" pitchFamily="2" charset="0"/>
              </a:rPr>
              <a:t> </a:t>
            </a:r>
            <a:r>
              <a:rPr lang="en-US" dirty="0" err="1" smtClean="0">
                <a:latin typeface="Bad Script" panose="02000000000000000000" pitchFamily="2" charset="0"/>
              </a:rPr>
              <a:t>vitachkasi</a:t>
            </a:r>
            <a:r>
              <a:rPr lang="en-US" dirty="0" smtClean="0">
                <a:latin typeface="Bad Script" panose="02000000000000000000" pitchFamily="2" charset="0"/>
              </a:rPr>
              <a:t> yon </a:t>
            </a:r>
            <a:r>
              <a:rPr lang="en-US" dirty="0" err="1" smtClean="0">
                <a:latin typeface="Bad Script" panose="02000000000000000000" pitchFamily="2" charset="0"/>
              </a:rPr>
              <a:t>qirqim</a:t>
            </a:r>
            <a:r>
              <a:rPr lang="en-US" dirty="0" smtClean="0">
                <a:latin typeface="Bad Script" panose="02000000000000000000" pitchFamily="2" charset="0"/>
              </a:rPr>
              <a:t> </a:t>
            </a:r>
            <a:r>
              <a:rPr lang="en-US" dirty="0" err="1" smtClean="0">
                <a:latin typeface="Bad Script" panose="02000000000000000000" pitchFamily="2" charset="0"/>
              </a:rPr>
              <a:t>chizig‘iga</a:t>
            </a:r>
            <a:r>
              <a:rPr lang="en-US" dirty="0" smtClean="0">
                <a:latin typeface="Bad Script" panose="02000000000000000000" pitchFamily="2" charset="0"/>
              </a:rPr>
              <a:t> </a:t>
            </a:r>
            <a:r>
              <a:rPr lang="en-US" dirty="0" err="1" smtClean="0">
                <a:latin typeface="Bad Script" panose="02000000000000000000" pitchFamily="2" charset="0"/>
              </a:rPr>
              <a:t>qanday</a:t>
            </a:r>
            <a:r>
              <a:rPr lang="en-US" dirty="0" smtClean="0">
                <a:latin typeface="Bad Script" panose="02000000000000000000" pitchFamily="2" charset="0"/>
              </a:rPr>
              <a:t> </a:t>
            </a:r>
            <a:r>
              <a:rPr lang="en-US" dirty="0" err="1" smtClean="0">
                <a:latin typeface="Bad Script" panose="02000000000000000000" pitchFamily="2" charset="0"/>
              </a:rPr>
              <a:t>ko‘chiriladi</a:t>
            </a:r>
            <a:endParaRPr lang="en-US" dirty="0" smtClean="0">
              <a:latin typeface="Bad Script" panose="02000000000000000000" pitchFamily="2" charset="0"/>
            </a:endParaRPr>
          </a:p>
          <a:p>
            <a:endParaRPr lang="ru-RU" dirty="0"/>
          </a:p>
        </p:txBody>
      </p:sp>
    </p:spTree>
    <p:extLst>
      <p:ext uri="{BB962C8B-B14F-4D97-AF65-F5344CB8AC3E}">
        <p14:creationId xmlns:p14="http://schemas.microsoft.com/office/powerpoint/2010/main" val="1352496895"/>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TotalTime>
  <Words>597</Words>
  <Application>Microsoft Office PowerPoint</Application>
  <PresentationFormat>Широкоэкранный</PresentationFormat>
  <Paragraphs>15</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Bad Script</vt:lpstr>
      <vt:lpstr>Trebuchet MS</vt:lpstr>
      <vt:lpstr>Wingdings 3</vt:lpstr>
      <vt:lpstr>Грань</vt:lpstr>
      <vt:lpstr>  Model lif qismini texnik modellashtirish  Reja:  1. Ko‘krak vitachkasini ko‘chirish qoidasi.  2. Ko‘krak vitachkasini yon qirqim chizig‘iga ko‘chirish.  3. Ko‘krak vitachkasini bel chizig‘iga ko‘chirish. 4. Ko‘krak vitachkasini old bo‘lak bo‘yin o‘mizi chizig‘iga ko‘chirish. 5. Ko‘krak vitachkasini yeng o‘mizi chizig‘iga ko‘chirish. 6. Ko‘krak vitachkasini old bo‘lak o‘rta chizig‘iga ko‘chirish. 7. Detallarni parallel va konussimon kengaytirish.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Model lif qismini texnik modellashtirish  Reja:  1. Ko‘krak vitachkasini ko‘chirish qoidasi.  2. Ko‘krak vitachkasini yon qirqim chizig‘iga ko‘chirish.  3. Ko‘krak vitachkasini bel chizig‘iga ko‘chirish. 4. Ko‘krak vitachkasini old bo‘lak bo‘yin o‘mizi chizig‘iga ko‘chirish. 5. Ko‘krak vitachkasini yeng o‘mizi chizig‘iga ko‘chirish. 6. Ko‘krak vitachkasini old bo‘lak o‘rta chizig‘iga ko‘chirish. 7. Detallarni parallel va konussimon kengaytirish. </dc:title>
  <dc:creator>E-MaxUser</dc:creator>
  <cp:lastModifiedBy>E-MaxUser</cp:lastModifiedBy>
  <cp:revision>1</cp:revision>
  <dcterms:created xsi:type="dcterms:W3CDTF">2021-12-23T12:37:08Z</dcterms:created>
  <dcterms:modified xsi:type="dcterms:W3CDTF">2021-12-23T12:43:44Z</dcterms:modified>
</cp:coreProperties>
</file>