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E0D2-B8DC-4184-B932-62A009256D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18BF-B36E-407E-A4B9-B4A5B286A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14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E0D2-B8DC-4184-B932-62A009256D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18BF-B36E-407E-A4B9-B4A5B286A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8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E0D2-B8DC-4184-B932-62A009256D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18BF-B36E-407E-A4B9-B4A5B286A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993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E0D2-B8DC-4184-B932-62A009256D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18BF-B36E-407E-A4B9-B4A5B286A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56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E0D2-B8DC-4184-B932-62A009256D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18BF-B36E-407E-A4B9-B4A5B286A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93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E0D2-B8DC-4184-B932-62A009256D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18BF-B36E-407E-A4B9-B4A5B286A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12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E0D2-B8DC-4184-B932-62A009256D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18BF-B36E-407E-A4B9-B4A5B286A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60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E0D2-B8DC-4184-B932-62A009256D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18BF-B36E-407E-A4B9-B4A5B286A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76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E0D2-B8DC-4184-B932-62A009256D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18BF-B36E-407E-A4B9-B4A5B286A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979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E0D2-B8DC-4184-B932-62A009256D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18BF-B36E-407E-A4B9-B4A5B286A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39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E0D2-B8DC-4184-B932-62A009256D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18BF-B36E-407E-A4B9-B4A5B286A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9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DE0D2-B8DC-4184-B932-62A009256D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518BF-B36E-407E-A4B9-B4A5B286A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6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7702" y="4041648"/>
            <a:ext cx="9660298" cy="2322576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radiatorlar</a:t>
            </a:r>
            <a:r>
              <a:rPr lang="en-US" dirty="0" smtClean="0"/>
              <a:t> </a:t>
            </a:r>
            <a:r>
              <a:rPr lang="en-US" dirty="0" err="1" smtClean="0"/>
              <a:t>xonalarni</a:t>
            </a:r>
            <a:r>
              <a:rPr lang="en-US" dirty="0" smtClean="0"/>
              <a:t> </a:t>
            </a:r>
            <a:r>
              <a:rPr lang="en-US" dirty="0" err="1" smtClean="0"/>
              <a:t>isitish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mo‘ljallangan</a:t>
            </a:r>
            <a:r>
              <a:rPr lang="en-US" dirty="0" smtClean="0"/>
              <a:t>. </a:t>
            </a:r>
            <a:r>
              <a:rPr lang="en-US" dirty="0" err="1" smtClean="0"/>
              <a:t>Radiatorlar</a:t>
            </a:r>
            <a:r>
              <a:rPr lang="en-US" dirty="0" smtClean="0"/>
              <a:t> </a:t>
            </a:r>
            <a:r>
              <a:rPr lang="en-US" dirty="0" err="1" smtClean="0"/>
              <a:t>po‘lat</a:t>
            </a:r>
            <a:r>
              <a:rPr lang="en-US" dirty="0" smtClean="0"/>
              <a:t> </a:t>
            </a:r>
            <a:r>
              <a:rPr lang="en-US" dirty="0" err="1" smtClean="0"/>
              <a:t>listdan</a:t>
            </a:r>
            <a:r>
              <a:rPr lang="en-US" dirty="0" smtClean="0"/>
              <a:t> </a:t>
            </a:r>
            <a:r>
              <a:rPr lang="en-US" dirty="0" err="1" smtClean="0"/>
              <a:t>tayyorlangan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ichiga</a:t>
            </a:r>
            <a:r>
              <a:rPr lang="en-US" dirty="0" smtClean="0"/>
              <a:t> mineral </a:t>
            </a:r>
            <a:r>
              <a:rPr lang="en-US" dirty="0" err="1" smtClean="0"/>
              <a:t>moy</a:t>
            </a:r>
            <a:r>
              <a:rPr lang="en-US" dirty="0" smtClean="0"/>
              <a:t> </a:t>
            </a:r>
            <a:r>
              <a:rPr lang="en-US" dirty="0" err="1" smtClean="0"/>
              <a:t>to‘ldirilgan</a:t>
            </a:r>
            <a:r>
              <a:rPr lang="en-US" dirty="0" smtClean="0"/>
              <a:t> </a:t>
            </a:r>
            <a:r>
              <a:rPr lang="en-US" dirty="0" err="1" smtClean="0"/>
              <a:t>germetik</a:t>
            </a:r>
            <a:r>
              <a:rPr lang="en-US" dirty="0" smtClean="0"/>
              <a:t> </a:t>
            </a:r>
            <a:r>
              <a:rPr lang="en-US" dirty="0" err="1" smtClean="0"/>
              <a:t>qopqoqdan</a:t>
            </a:r>
            <a:r>
              <a:rPr lang="en-US" dirty="0" smtClean="0"/>
              <a:t> </a:t>
            </a:r>
            <a:r>
              <a:rPr lang="en-US" dirty="0" err="1" smtClean="0"/>
              <a:t>iborat</a:t>
            </a:r>
            <a:r>
              <a:rPr lang="en-US" dirty="0" smtClean="0"/>
              <a:t>. Radiator tag </a:t>
            </a:r>
            <a:r>
              <a:rPr lang="en-US" dirty="0" err="1" smtClean="0"/>
              <a:t>qismiga</a:t>
            </a:r>
            <a:r>
              <a:rPr lang="en-US" dirty="0" smtClean="0"/>
              <a:t> </a:t>
            </a:r>
            <a:r>
              <a:rPr lang="en-US" dirty="0" err="1" smtClean="0"/>
              <a:t>ikkita</a:t>
            </a:r>
            <a:r>
              <a:rPr lang="en-US" dirty="0" smtClean="0"/>
              <a:t> </a:t>
            </a:r>
            <a:r>
              <a:rPr lang="en-US" dirty="0" err="1" smtClean="0"/>
              <a:t>qizdirish</a:t>
            </a:r>
            <a:r>
              <a:rPr lang="en-US" dirty="0" smtClean="0"/>
              <a:t> </a:t>
            </a:r>
            <a:r>
              <a:rPr lang="en-US" dirty="0" err="1" smtClean="0"/>
              <a:t>elementi</a:t>
            </a:r>
            <a:r>
              <a:rPr lang="en-US" dirty="0" smtClean="0"/>
              <a:t> (ten) </a:t>
            </a:r>
            <a:r>
              <a:rPr lang="en-US" dirty="0" err="1" smtClean="0"/>
              <a:t>o‘rnatilgan</a:t>
            </a:r>
            <a:r>
              <a:rPr lang="en-US" dirty="0" smtClean="0"/>
              <a:t>, </a:t>
            </a:r>
            <a:r>
              <a:rPr lang="en-US" dirty="0" err="1" smtClean="0"/>
              <a:t>qizdirish</a:t>
            </a:r>
            <a:r>
              <a:rPr lang="en-US" dirty="0" smtClean="0"/>
              <a:t> </a:t>
            </a:r>
            <a:r>
              <a:rPr lang="en-US" dirty="0" err="1" smtClean="0"/>
              <a:t>elementining</a:t>
            </a:r>
            <a:r>
              <a:rPr lang="en-US" dirty="0" smtClean="0"/>
              <a:t> </a:t>
            </a:r>
            <a:r>
              <a:rPr lang="en-US" dirty="0" err="1" smtClean="0"/>
              <a:t>ichiga</a:t>
            </a:r>
            <a:r>
              <a:rPr lang="en-US" dirty="0" smtClean="0"/>
              <a:t> spiral </a:t>
            </a:r>
            <a:r>
              <a:rPr lang="en-US" dirty="0" err="1" smtClean="0"/>
              <a:t>joylashtirilib</a:t>
            </a:r>
            <a:r>
              <a:rPr lang="en-US" dirty="0" smtClean="0"/>
              <a:t>, </a:t>
            </a:r>
            <a:r>
              <a:rPr lang="en-US" dirty="0" err="1" smtClean="0"/>
              <a:t>izolatsiyalangan</a:t>
            </a:r>
            <a:r>
              <a:rPr lang="en-US" dirty="0" smtClean="0"/>
              <a:t> </a:t>
            </a:r>
            <a:r>
              <a:rPr lang="en-US" dirty="0" err="1" smtClean="0"/>
              <a:t>ustki</a:t>
            </a:r>
            <a:r>
              <a:rPr lang="en-US" dirty="0" smtClean="0"/>
              <a:t> </a:t>
            </a:r>
            <a:r>
              <a:rPr lang="en-US" dirty="0" err="1" smtClean="0"/>
              <a:t>qismi</a:t>
            </a:r>
            <a:r>
              <a:rPr lang="en-US" dirty="0" smtClean="0"/>
              <a:t> </a:t>
            </a:r>
            <a:r>
              <a:rPr lang="en-US" dirty="0" err="1" smtClean="0"/>
              <a:t>zanglamaydigan</a:t>
            </a:r>
            <a:r>
              <a:rPr lang="en-US" dirty="0" smtClean="0"/>
              <a:t> </a:t>
            </a:r>
            <a:r>
              <a:rPr lang="en-US" dirty="0" err="1" smtClean="0"/>
              <a:t>metall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qoplangan</a:t>
            </a:r>
            <a:r>
              <a:rPr lang="en-US" dirty="0" smtClean="0"/>
              <a:t> </a:t>
            </a:r>
            <a:r>
              <a:rPr lang="en-US" dirty="0" err="1" smtClean="0"/>
              <a:t>bo‘ladi</a:t>
            </a:r>
            <a:r>
              <a:rPr lang="en-US" dirty="0" smtClean="0"/>
              <a:t>.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radiatorlar</a:t>
            </a:r>
            <a:r>
              <a:rPr lang="en-US" dirty="0" smtClean="0"/>
              <a:t> </a:t>
            </a:r>
            <a:r>
              <a:rPr lang="en-US" dirty="0" err="1" smtClean="0"/>
              <a:t>ishlab</a:t>
            </a:r>
            <a:r>
              <a:rPr lang="en-US" dirty="0" smtClean="0"/>
              <a:t> </a:t>
            </a:r>
            <a:r>
              <a:rPr lang="en-US" dirty="0" err="1" smtClean="0"/>
              <a:t>chiqaruvchilar</a:t>
            </a:r>
            <a:r>
              <a:rPr lang="en-US" dirty="0" smtClean="0"/>
              <a:t> </a:t>
            </a:r>
            <a:r>
              <a:rPr lang="en-US" dirty="0" err="1" smtClean="0"/>
              <a:t>tomonidan</a:t>
            </a:r>
            <a:r>
              <a:rPr lang="en-US" dirty="0" smtClean="0"/>
              <a:t> 5–10 </a:t>
            </a:r>
            <a:r>
              <a:rPr lang="en-US" dirty="0" err="1" smtClean="0"/>
              <a:t>seksiyagacha</a:t>
            </a:r>
            <a:r>
              <a:rPr lang="en-US" dirty="0" smtClean="0"/>
              <a:t> </a:t>
            </a:r>
            <a:r>
              <a:rPr lang="en-US" dirty="0" err="1" smtClean="0"/>
              <a:t>ishlab</a:t>
            </a:r>
            <a:r>
              <a:rPr lang="en-US" dirty="0" smtClean="0"/>
              <a:t> </a:t>
            </a:r>
            <a:r>
              <a:rPr lang="en-US" dirty="0" err="1" smtClean="0"/>
              <a:t>chiqariladi</a:t>
            </a:r>
            <a:r>
              <a:rPr lang="en-US" dirty="0" smtClean="0"/>
              <a:t>. </a:t>
            </a:r>
            <a:r>
              <a:rPr lang="en-US" dirty="0" err="1" smtClean="0"/>
              <a:t>Seksiyalarda</a:t>
            </a:r>
            <a:r>
              <a:rPr lang="en-US" dirty="0" smtClean="0"/>
              <a:t> mineral </a:t>
            </a:r>
            <a:r>
              <a:rPr lang="en-US" dirty="0" err="1" smtClean="0"/>
              <a:t>moy</a:t>
            </a:r>
            <a:r>
              <a:rPr lang="en-US" dirty="0" smtClean="0"/>
              <a:t> </a:t>
            </a:r>
            <a:r>
              <a:rPr lang="en-US" dirty="0" err="1" smtClean="0"/>
              <a:t>sirkulatsiya</a:t>
            </a:r>
            <a:r>
              <a:rPr lang="en-US" dirty="0" smtClean="0"/>
              <a:t> </a:t>
            </a:r>
            <a:r>
              <a:rPr lang="en-US" dirty="0" err="1" smtClean="0"/>
              <a:t>bo‘lishini</a:t>
            </a:r>
            <a:r>
              <a:rPr lang="en-US" dirty="0" smtClean="0"/>
              <a:t> </a:t>
            </a:r>
            <a:r>
              <a:rPr lang="en-US" dirty="0" err="1" smtClean="0"/>
              <a:t>ta’minlash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qizdirgichlar</a:t>
            </a:r>
            <a:r>
              <a:rPr lang="en-US" dirty="0" smtClean="0"/>
              <a:t> </a:t>
            </a:r>
            <a:r>
              <a:rPr lang="en-US" dirty="0" err="1" smtClean="0"/>
              <a:t>o‘rnatilgan</a:t>
            </a:r>
            <a:r>
              <a:rPr lang="en-US" dirty="0" smtClean="0"/>
              <a:t>. </a:t>
            </a:r>
            <a:r>
              <a:rPr lang="en-US" dirty="0" err="1" smtClean="0"/>
              <a:t>Ular</a:t>
            </a:r>
            <a:r>
              <a:rPr lang="en-US" dirty="0" smtClean="0"/>
              <a:t> </a:t>
            </a:r>
            <a:r>
              <a:rPr lang="en-US" dirty="0" err="1" smtClean="0"/>
              <a:t>tarmoqqa</a:t>
            </a:r>
            <a:r>
              <a:rPr lang="en-US" dirty="0" smtClean="0"/>
              <a:t> </a:t>
            </a:r>
            <a:r>
              <a:rPr lang="en-US" dirty="0" err="1" smtClean="0"/>
              <a:t>ulanganda</a:t>
            </a:r>
            <a:r>
              <a:rPr lang="en-US" dirty="0" smtClean="0"/>
              <a:t> mineral </a:t>
            </a:r>
            <a:r>
              <a:rPr lang="en-US" dirty="0" err="1" smtClean="0"/>
              <a:t>moy</a:t>
            </a:r>
            <a:r>
              <a:rPr lang="en-US" dirty="0" smtClean="0"/>
              <a:t> </a:t>
            </a:r>
            <a:r>
              <a:rPr lang="en-US" dirty="0" err="1" smtClean="0"/>
              <a:t>qizib</a:t>
            </a:r>
            <a:r>
              <a:rPr lang="en-US" dirty="0" smtClean="0"/>
              <a:t> </a:t>
            </a:r>
            <a:r>
              <a:rPr lang="en-US" dirty="0" err="1" smtClean="0"/>
              <a:t>seksiyalarda</a:t>
            </a:r>
            <a:r>
              <a:rPr lang="en-US" dirty="0" smtClean="0"/>
              <a:t> </a:t>
            </a:r>
            <a:r>
              <a:rPr lang="en-US" dirty="0" err="1" smtClean="0"/>
              <a:t>juda</a:t>
            </a:r>
            <a:r>
              <a:rPr lang="en-US" dirty="0" smtClean="0"/>
              <a:t> </a:t>
            </a:r>
            <a:r>
              <a:rPr lang="en-US" dirty="0" err="1" smtClean="0"/>
              <a:t>sekin</a:t>
            </a:r>
            <a:r>
              <a:rPr lang="en-US" dirty="0" smtClean="0"/>
              <a:t> </a:t>
            </a:r>
            <a:r>
              <a:rPr lang="en-US" dirty="0" err="1" smtClean="0"/>
              <a:t>sirkulatsiya</a:t>
            </a:r>
            <a:r>
              <a:rPr lang="en-US" dirty="0" smtClean="0"/>
              <a:t> </a:t>
            </a:r>
            <a:r>
              <a:rPr lang="en-US" dirty="0" err="1" smtClean="0"/>
              <a:t>bo‘ladi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qizdirgichlar</a:t>
            </a:r>
            <a:r>
              <a:rPr lang="en-US" dirty="0" smtClean="0"/>
              <a:t> </a:t>
            </a:r>
            <a:r>
              <a:rPr lang="en-US" dirty="0" err="1" smtClean="0"/>
              <a:t>to‘la</a:t>
            </a:r>
            <a:r>
              <a:rPr lang="en-US" dirty="0" smtClean="0"/>
              <a:t> </a:t>
            </a:r>
            <a:r>
              <a:rPr lang="en-US" dirty="0" err="1" smtClean="0"/>
              <a:t>quvvat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ishlaganda</a:t>
            </a:r>
            <a:r>
              <a:rPr lang="en-US" dirty="0" smtClean="0"/>
              <a:t> </a:t>
            </a:r>
            <a:r>
              <a:rPr lang="en-US" dirty="0" err="1" smtClean="0"/>
              <a:t>seksiyalar</a:t>
            </a:r>
            <a:r>
              <a:rPr lang="en-US" dirty="0" smtClean="0"/>
              <a:t> 100° C </a:t>
            </a:r>
            <a:r>
              <a:rPr lang="en-US" dirty="0" err="1" smtClean="0"/>
              <a:t>gacha</a:t>
            </a:r>
            <a:r>
              <a:rPr lang="en-US" dirty="0" smtClean="0"/>
              <a:t> </a:t>
            </a:r>
            <a:r>
              <a:rPr lang="en-US" dirty="0" err="1" smtClean="0"/>
              <a:t>qizdiradi</a:t>
            </a:r>
            <a:r>
              <a:rPr lang="en-US" dirty="0" smtClean="0"/>
              <a:t>. </a:t>
            </a:r>
            <a:r>
              <a:rPr lang="en-US" dirty="0" err="1" smtClean="0"/>
              <a:t>Lekin</a:t>
            </a:r>
            <a:r>
              <a:rPr lang="en-US" dirty="0" smtClean="0"/>
              <a:t> </a:t>
            </a:r>
            <a:r>
              <a:rPr lang="en-US" dirty="0" err="1" smtClean="0"/>
              <a:t>qizdirish</a:t>
            </a:r>
            <a:r>
              <a:rPr lang="en-US" dirty="0" smtClean="0"/>
              <a:t> </a:t>
            </a:r>
            <a:r>
              <a:rPr lang="en-US" dirty="0" err="1" smtClean="0"/>
              <a:t>elementi</a:t>
            </a:r>
            <a:r>
              <a:rPr lang="en-US" dirty="0" smtClean="0"/>
              <a:t> </a:t>
            </a:r>
            <a:r>
              <a:rPr lang="en-US" dirty="0" err="1" smtClean="0"/>
              <a:t>vaziyatlar</a:t>
            </a:r>
            <a:r>
              <a:rPr lang="en-US" dirty="0" smtClean="0"/>
              <a:t> </a:t>
            </a:r>
            <a:r>
              <a:rPr lang="en-US" dirty="0" err="1" smtClean="0"/>
              <a:t>kaliti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termosozlagichlar</a:t>
            </a:r>
            <a:r>
              <a:rPr lang="en-US" dirty="0" smtClean="0"/>
              <a:t> </a:t>
            </a:r>
            <a:r>
              <a:rPr lang="en-US" dirty="0" err="1" smtClean="0"/>
              <a:t>orqali</a:t>
            </a:r>
            <a:r>
              <a:rPr lang="en-US" dirty="0" smtClean="0"/>
              <a:t> </a:t>
            </a:r>
            <a:r>
              <a:rPr lang="en-US" dirty="0" err="1" smtClean="0"/>
              <a:t>ishlashini</a:t>
            </a:r>
            <a:r>
              <a:rPr lang="en-US" dirty="0" smtClean="0"/>
              <a:t> </a:t>
            </a:r>
            <a:r>
              <a:rPr lang="en-US" dirty="0" err="1" smtClean="0"/>
              <a:t>hisobga</a:t>
            </a:r>
            <a:r>
              <a:rPr lang="en-US" dirty="0" smtClean="0"/>
              <a:t> </a:t>
            </a:r>
            <a:r>
              <a:rPr lang="en-US" dirty="0" err="1" smtClean="0"/>
              <a:t>olganda</a:t>
            </a:r>
            <a:r>
              <a:rPr lang="en-US" dirty="0" smtClean="0"/>
              <a:t> </a:t>
            </a:r>
            <a:r>
              <a:rPr lang="en-US" dirty="0" err="1" smtClean="0"/>
              <a:t>ular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toki</a:t>
            </a:r>
            <a:r>
              <a:rPr lang="en-US" dirty="0" smtClean="0"/>
              <a:t> </a:t>
            </a:r>
            <a:r>
              <a:rPr lang="en-US" dirty="0" err="1" smtClean="0"/>
              <a:t>tejaydi</a:t>
            </a:r>
            <a:r>
              <a:rPr lang="en-US" dirty="0" smtClean="0"/>
              <a:t> </a:t>
            </a:r>
            <a:r>
              <a:rPr lang="en-US" dirty="0" err="1" smtClean="0"/>
              <a:t>hamda</a:t>
            </a:r>
            <a:r>
              <a:rPr lang="en-US" dirty="0" smtClean="0"/>
              <a:t> </a:t>
            </a:r>
            <a:r>
              <a:rPr lang="en-US" dirty="0" err="1" smtClean="0"/>
              <a:t>termosozlagichni</a:t>
            </a:r>
            <a:r>
              <a:rPr lang="en-US" dirty="0" smtClean="0"/>
              <a:t> </a:t>
            </a:r>
            <a:r>
              <a:rPr lang="en-US" dirty="0" err="1" smtClean="0"/>
              <a:t>o‘rnatilgan</a:t>
            </a:r>
            <a:r>
              <a:rPr lang="en-US" dirty="0" smtClean="0"/>
              <a:t> </a:t>
            </a:r>
            <a:r>
              <a:rPr lang="en-US" dirty="0" err="1" smtClean="0"/>
              <a:t>haroratda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zanjirdan</a:t>
            </a:r>
            <a:r>
              <a:rPr lang="en-US" dirty="0" smtClean="0"/>
              <a:t> </a:t>
            </a:r>
            <a:r>
              <a:rPr lang="en-US" dirty="0" err="1" smtClean="0"/>
              <a:t>ajratib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qo‘shib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xil</a:t>
            </a:r>
            <a:r>
              <a:rPr lang="en-US" dirty="0" smtClean="0"/>
              <a:t> </a:t>
            </a:r>
            <a:r>
              <a:rPr lang="en-US" dirty="0" err="1" smtClean="0"/>
              <a:t>haroratni</a:t>
            </a:r>
            <a:r>
              <a:rPr lang="en-US" dirty="0" smtClean="0"/>
              <a:t> </a:t>
            </a:r>
            <a:r>
              <a:rPr lang="en-US" dirty="0" err="1" smtClean="0"/>
              <a:t>ta’minlab</a:t>
            </a:r>
            <a:r>
              <a:rPr lang="en-US" dirty="0" smtClean="0"/>
              <a:t> </a:t>
            </a:r>
            <a:r>
              <a:rPr lang="en-US" dirty="0" err="1" smtClean="0"/>
              <a:t>beradi</a:t>
            </a:r>
            <a:r>
              <a:rPr lang="en-US" dirty="0" smtClean="0"/>
              <a:t>. </a:t>
            </a:r>
            <a:r>
              <a:rPr lang="en-US" dirty="0" err="1" smtClean="0"/>
              <a:t>Bundan</a:t>
            </a:r>
            <a:r>
              <a:rPr lang="en-US" dirty="0" smtClean="0"/>
              <a:t> </a:t>
            </a:r>
            <a:r>
              <a:rPr lang="en-US" dirty="0" err="1" smtClean="0"/>
              <a:t>tashqari</a:t>
            </a:r>
            <a:r>
              <a:rPr lang="en-US" dirty="0" smtClean="0"/>
              <a:t>, </a:t>
            </a:r>
            <a:r>
              <a:rPr lang="en-US" dirty="0" err="1" smtClean="0"/>
              <a:t>xavfsizlikni</a:t>
            </a:r>
            <a:r>
              <a:rPr lang="en-US" dirty="0" smtClean="0"/>
              <a:t> </a:t>
            </a:r>
            <a:r>
              <a:rPr lang="en-US" dirty="0" err="1" smtClean="0"/>
              <a:t>ta’minlash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termostatlar</a:t>
            </a:r>
            <a:r>
              <a:rPr lang="en-US" dirty="0" smtClean="0"/>
              <a:t> </a:t>
            </a:r>
            <a:r>
              <a:rPr lang="en-US" dirty="0" err="1" smtClean="0"/>
              <a:t>o‘rnatilgan</a:t>
            </a:r>
            <a:r>
              <a:rPr lang="en-US" dirty="0" smtClean="0"/>
              <a:t>, </a:t>
            </a:r>
            <a:r>
              <a:rPr lang="en-US" dirty="0" err="1" smtClean="0"/>
              <a:t>ular</a:t>
            </a:r>
            <a:r>
              <a:rPr lang="en-US" dirty="0" smtClean="0"/>
              <a:t> </a:t>
            </a:r>
            <a:r>
              <a:rPr lang="en-US" dirty="0" err="1" smtClean="0"/>
              <a:t>termosozlagich</a:t>
            </a:r>
            <a:r>
              <a:rPr lang="en-US" dirty="0" smtClean="0"/>
              <a:t> </a:t>
            </a:r>
            <a:r>
              <a:rPr lang="en-US" dirty="0" err="1" smtClean="0"/>
              <a:t>ishdan</a:t>
            </a:r>
            <a:r>
              <a:rPr lang="en-US" dirty="0" smtClean="0"/>
              <a:t> </a:t>
            </a:r>
            <a:r>
              <a:rPr lang="en-US" dirty="0" err="1" smtClean="0"/>
              <a:t>chiqqan</a:t>
            </a:r>
            <a:r>
              <a:rPr lang="en-US" dirty="0" smtClean="0"/>
              <a:t> </a:t>
            </a:r>
            <a:r>
              <a:rPr lang="en-US" dirty="0" err="1" smtClean="0"/>
              <a:t>paytida</a:t>
            </a:r>
            <a:r>
              <a:rPr lang="en-US" dirty="0" smtClean="0"/>
              <a:t>, </a:t>
            </a:r>
            <a:r>
              <a:rPr lang="en-US" dirty="0" err="1" smtClean="0"/>
              <a:t>kontaktlari</a:t>
            </a:r>
            <a:r>
              <a:rPr lang="en-US" dirty="0" smtClean="0"/>
              <a:t> </a:t>
            </a:r>
            <a:r>
              <a:rPr lang="en-US" dirty="0" err="1" smtClean="0"/>
              <a:t>ajratmay</a:t>
            </a:r>
            <a:r>
              <a:rPr lang="en-US" dirty="0" smtClean="0"/>
              <a:t> </a:t>
            </a:r>
            <a:r>
              <a:rPr lang="en-US" dirty="0" err="1" smtClean="0"/>
              <a:t>qolganda</a:t>
            </a:r>
            <a:r>
              <a:rPr lang="en-US" dirty="0" smtClean="0"/>
              <a:t> 100° C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yuqori</a:t>
            </a:r>
            <a:r>
              <a:rPr lang="en-US" dirty="0" smtClean="0"/>
              <a:t> </a:t>
            </a:r>
            <a:r>
              <a:rPr lang="en-US" dirty="0" err="1" smtClean="0"/>
              <a:t>harorat</a:t>
            </a:r>
            <a:r>
              <a:rPr lang="en-US" dirty="0" smtClean="0"/>
              <a:t> </a:t>
            </a:r>
            <a:r>
              <a:rPr lang="en-US" dirty="0" err="1" smtClean="0"/>
              <a:t>bo‘lib</a:t>
            </a:r>
            <a:r>
              <a:rPr lang="en-US" dirty="0" smtClean="0"/>
              <a:t> </a:t>
            </a:r>
            <a:r>
              <a:rPr lang="en-US" dirty="0" err="1" smtClean="0"/>
              <a:t>ketsa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zanjirni</a:t>
            </a:r>
            <a:r>
              <a:rPr lang="en-US" dirty="0" smtClean="0"/>
              <a:t> </a:t>
            </a:r>
            <a:r>
              <a:rPr lang="en-US" dirty="0" err="1" smtClean="0"/>
              <a:t>uzib</a:t>
            </a:r>
            <a:r>
              <a:rPr lang="en-US" dirty="0" smtClean="0"/>
              <a:t> </a:t>
            </a:r>
            <a:r>
              <a:rPr lang="en-US" dirty="0" err="1" smtClean="0"/>
              <a:t>himoyalanadi</a:t>
            </a:r>
            <a:r>
              <a:rPr lang="en-US" dirty="0" smtClean="0"/>
              <a:t>. </a:t>
            </a:r>
            <a:r>
              <a:rPr lang="en-US" dirty="0" err="1" smtClean="0"/>
              <a:t>Bosqichlar</a:t>
            </a:r>
            <a:r>
              <a:rPr lang="en-US" dirty="0" smtClean="0"/>
              <a:t> </a:t>
            </a:r>
            <a:r>
              <a:rPr lang="en-US" dirty="0" err="1" smtClean="0"/>
              <a:t>boshqarilishi</a:t>
            </a:r>
            <a:r>
              <a:rPr lang="en-US" dirty="0" smtClean="0"/>
              <a:t> </a:t>
            </a:r>
            <a:r>
              <a:rPr lang="en-US" dirty="0" err="1" smtClean="0"/>
              <a:t>bo‘yicha</a:t>
            </a:r>
            <a:r>
              <a:rPr lang="en-US" dirty="0" smtClean="0"/>
              <a:t> </a:t>
            </a:r>
            <a:r>
              <a:rPr lang="en-US" dirty="0" err="1" smtClean="0"/>
              <a:t>qizdiruvchi</a:t>
            </a:r>
            <a:r>
              <a:rPr lang="en-US" dirty="0" smtClean="0"/>
              <a:t> </a:t>
            </a:r>
            <a:r>
              <a:rPr lang="en-US" dirty="0" err="1" smtClean="0"/>
              <a:t>elementni</a:t>
            </a:r>
            <a:r>
              <a:rPr lang="en-US" dirty="0" smtClean="0"/>
              <a:t> </a:t>
            </a:r>
            <a:r>
              <a:rPr lang="en-US" dirty="0" err="1" smtClean="0"/>
              <a:t>bitta</a:t>
            </a:r>
            <a:r>
              <a:rPr lang="en-US" dirty="0" smtClean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ikkalasini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tokiga</a:t>
            </a:r>
            <a:r>
              <a:rPr lang="en-US" dirty="0" smtClean="0"/>
              <a:t> </a:t>
            </a:r>
            <a:r>
              <a:rPr lang="en-US" dirty="0" err="1" smtClean="0"/>
              <a:t>ulash</a:t>
            </a:r>
            <a:r>
              <a:rPr lang="en-US" dirty="0" smtClean="0"/>
              <a:t> </a:t>
            </a:r>
            <a:r>
              <a:rPr lang="en-US" dirty="0" err="1" smtClean="0"/>
              <a:t>imkoniyatlari</a:t>
            </a:r>
            <a:r>
              <a:rPr lang="en-US" dirty="0" smtClean="0"/>
              <a:t> </a:t>
            </a:r>
            <a:r>
              <a:rPr lang="en-US" dirty="0" err="1" smtClean="0"/>
              <a:t>yaratilgan</a:t>
            </a:r>
            <a:r>
              <a:rPr lang="en-US" dirty="0" smtClean="0"/>
              <a:t>. </a:t>
            </a:r>
            <a:r>
              <a:rPr lang="en-US" dirty="0" err="1" smtClean="0"/>
              <a:t>Montaj</a:t>
            </a:r>
            <a:r>
              <a:rPr lang="en-US" dirty="0" smtClean="0"/>
              <a:t> </a:t>
            </a:r>
            <a:r>
              <a:rPr lang="en-US" dirty="0" err="1" smtClean="0"/>
              <a:t>qilish</a:t>
            </a:r>
            <a:r>
              <a:rPr lang="en-US" dirty="0" smtClean="0"/>
              <a:t> </a:t>
            </a:r>
            <a:r>
              <a:rPr lang="en-US" dirty="0" err="1" smtClean="0"/>
              <a:t>jarayonida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zanjirlarni</a:t>
            </a:r>
            <a:r>
              <a:rPr lang="en-US" dirty="0" smtClean="0"/>
              <a:t> </a:t>
            </a:r>
            <a:r>
              <a:rPr lang="en-US" dirty="0" err="1" smtClean="0"/>
              <a:t>bir-biriga</a:t>
            </a:r>
            <a:r>
              <a:rPr lang="en-US" dirty="0" smtClean="0"/>
              <a:t> </a:t>
            </a:r>
            <a:r>
              <a:rPr lang="en-US" dirty="0" err="1" smtClean="0"/>
              <a:t>ulash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issiqqa</a:t>
            </a:r>
            <a:r>
              <a:rPr lang="en-US" dirty="0" smtClean="0"/>
              <a:t> </a:t>
            </a:r>
            <a:r>
              <a:rPr lang="en-US" dirty="0" err="1" smtClean="0"/>
              <a:t>bardosh</a:t>
            </a:r>
            <a:r>
              <a:rPr lang="en-US" dirty="0" smtClean="0"/>
              <a:t> </a:t>
            </a:r>
            <a:r>
              <a:rPr lang="en-US" dirty="0" err="1" smtClean="0"/>
              <a:t>montaj</a:t>
            </a:r>
            <a:r>
              <a:rPr lang="en-US" dirty="0" smtClean="0"/>
              <a:t> </a:t>
            </a:r>
            <a:r>
              <a:rPr lang="en-US" dirty="0" err="1" smtClean="0"/>
              <a:t>simlardan</a:t>
            </a:r>
            <a:r>
              <a:rPr lang="en-US" dirty="0" smtClean="0"/>
              <a:t> </a:t>
            </a:r>
            <a:r>
              <a:rPr lang="en-US" dirty="0" err="1" smtClean="0"/>
              <a:t>foydalanilgan</a:t>
            </a:r>
            <a:r>
              <a:rPr lang="en-US" dirty="0" smtClean="0"/>
              <a:t>.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radiatorni</a:t>
            </a:r>
            <a:r>
              <a:rPr lang="en-US" dirty="0" smtClean="0"/>
              <a:t> </a:t>
            </a:r>
            <a:r>
              <a:rPr lang="en-US" dirty="0" err="1" smtClean="0"/>
              <a:t>siljitib</a:t>
            </a:r>
            <a:r>
              <a:rPr lang="en-US" dirty="0" smtClean="0"/>
              <a:t> </a:t>
            </a:r>
            <a:r>
              <a:rPr lang="en-US" dirty="0" err="1" smtClean="0"/>
              <a:t>yurish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g‘ildiraklar</a:t>
            </a:r>
            <a:r>
              <a:rPr lang="en-US" dirty="0" smtClean="0"/>
              <a:t> </a:t>
            </a:r>
            <a:r>
              <a:rPr lang="en-US" dirty="0" err="1" smtClean="0"/>
              <a:t>o‘rnatilgan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AutoShape 2" descr="Обогреватели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1007703" y="987552"/>
            <a:ext cx="9660297" cy="252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" name="Рисунок 4" descr="https://tehnoteca.ru/img/649/648472/timberk_tor_21_1206_bcl_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03" y="987552"/>
            <a:ext cx="2732193" cy="2522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items.s1.citilink.ru/1176131_v01_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9896" y="987548"/>
            <a:ext cx="2039112" cy="2517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skidka-nnovgorod.ru/images/prodacts/sourse/17290/17290560_radiator-cmi-2000-maslyanyiy-11-sektsiy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008" y="987550"/>
            <a:ext cx="2487168" cy="2522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s://items.s1.citilink.ru/1176131_v01_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6176" y="987550"/>
            <a:ext cx="2401824" cy="25224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070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9072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50791"/>
            <a:ext cx="10515600" cy="2126171"/>
          </a:xfrm>
        </p:spPr>
        <p:txBody>
          <a:bodyPr/>
          <a:lstStyle/>
          <a:p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radiatorning</a:t>
            </a:r>
            <a:r>
              <a:rPr lang="en-US" dirty="0" smtClean="0"/>
              <a:t> </a:t>
            </a:r>
            <a:r>
              <a:rPr lang="en-US" dirty="0" err="1" smtClean="0"/>
              <a:t>qismlari</a:t>
            </a:r>
            <a:r>
              <a:rPr lang="en-US" dirty="0" smtClean="0"/>
              <a:t>: 1 – </a:t>
            </a:r>
            <a:r>
              <a:rPr lang="en-US" dirty="0" err="1" smtClean="0"/>
              <a:t>metall</a:t>
            </a:r>
            <a:r>
              <a:rPr lang="en-US" dirty="0" smtClean="0"/>
              <a:t> </a:t>
            </a:r>
            <a:r>
              <a:rPr lang="en-US" dirty="0" err="1" smtClean="0"/>
              <a:t>qopqog‘i</a:t>
            </a:r>
            <a:r>
              <a:rPr lang="en-US" dirty="0" smtClean="0"/>
              <a:t>; 2 –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radiatorni</a:t>
            </a:r>
            <a:r>
              <a:rPr lang="en-US" dirty="0" smtClean="0"/>
              <a:t> </a:t>
            </a:r>
            <a:r>
              <a:rPr lang="en-US" dirty="0" err="1" smtClean="0"/>
              <a:t>ko‘taradigan</a:t>
            </a:r>
            <a:r>
              <a:rPr lang="en-US" dirty="0" smtClean="0"/>
              <a:t> </a:t>
            </a:r>
            <a:r>
              <a:rPr lang="en-US" dirty="0" err="1" smtClean="0"/>
              <a:t>ruchkasi</a:t>
            </a:r>
            <a:r>
              <a:rPr lang="en-US" dirty="0" smtClean="0"/>
              <a:t>; 3 – panel; 4 – </a:t>
            </a:r>
            <a:r>
              <a:rPr lang="en-US" dirty="0" err="1" smtClean="0"/>
              <a:t>termosozlagich</a:t>
            </a:r>
            <a:r>
              <a:rPr lang="en-US" dirty="0" smtClean="0"/>
              <a:t>; 5 – </a:t>
            </a:r>
            <a:r>
              <a:rPr lang="en-US" dirty="0" err="1" smtClean="0"/>
              <a:t>tarmoq</a:t>
            </a:r>
            <a:r>
              <a:rPr lang="en-US" dirty="0" smtClean="0"/>
              <a:t> </a:t>
            </a:r>
            <a:r>
              <a:rPr lang="en-US" dirty="0" err="1" smtClean="0"/>
              <a:t>quvvat</a:t>
            </a:r>
            <a:r>
              <a:rPr lang="en-US" dirty="0" smtClean="0"/>
              <a:t> </a:t>
            </a:r>
            <a:r>
              <a:rPr lang="en-US" dirty="0" err="1" smtClean="0"/>
              <a:t>kaliti</a:t>
            </a:r>
            <a:r>
              <a:rPr lang="en-US" dirty="0" smtClean="0"/>
              <a:t>; 6 – </a:t>
            </a:r>
            <a:r>
              <a:rPr lang="en-US" dirty="0" err="1" smtClean="0"/>
              <a:t>boshqaruv</a:t>
            </a:r>
            <a:r>
              <a:rPr lang="en-US" dirty="0" smtClean="0"/>
              <a:t> </a:t>
            </a:r>
            <a:r>
              <a:rPr lang="en-US" dirty="0" err="1" smtClean="0"/>
              <a:t>tugmalar</a:t>
            </a:r>
            <a:r>
              <a:rPr lang="en-US" dirty="0" smtClean="0"/>
              <a:t> </a:t>
            </a:r>
            <a:r>
              <a:rPr lang="en-US" dirty="0" err="1" smtClean="0"/>
              <a:t>qopqog‘i</a:t>
            </a:r>
            <a:r>
              <a:rPr lang="en-US" dirty="0" smtClean="0"/>
              <a:t>; 7 – </a:t>
            </a:r>
            <a:r>
              <a:rPr lang="en-US" dirty="0" err="1" smtClean="0"/>
              <a:t>tarmoq</a:t>
            </a:r>
            <a:r>
              <a:rPr lang="en-US" dirty="0" smtClean="0"/>
              <a:t> </a:t>
            </a:r>
            <a:r>
              <a:rPr lang="en-US" dirty="0" err="1" smtClean="0"/>
              <a:t>simining</a:t>
            </a:r>
            <a:r>
              <a:rPr lang="en-US" dirty="0" smtClean="0"/>
              <a:t> </a:t>
            </a:r>
            <a:r>
              <a:rPr lang="en-US" dirty="0" err="1" smtClean="0"/>
              <a:t>qopqog‘i</a:t>
            </a:r>
            <a:r>
              <a:rPr lang="en-US" dirty="0" smtClean="0"/>
              <a:t>; 8 – </a:t>
            </a:r>
            <a:r>
              <a:rPr lang="en-US" dirty="0" err="1" smtClean="0"/>
              <a:t>tarmoq</a:t>
            </a:r>
            <a:r>
              <a:rPr lang="en-US" dirty="0" smtClean="0"/>
              <a:t> </a:t>
            </a:r>
            <a:r>
              <a:rPr lang="en-US" dirty="0" err="1" smtClean="0"/>
              <a:t>simini</a:t>
            </a:r>
            <a:r>
              <a:rPr lang="en-US" dirty="0" smtClean="0"/>
              <a:t> </a:t>
            </a:r>
            <a:r>
              <a:rPr lang="en-US" dirty="0" err="1" smtClean="0"/>
              <a:t>o‘rash</a:t>
            </a:r>
            <a:r>
              <a:rPr lang="en-US" dirty="0" smtClean="0"/>
              <a:t> </a:t>
            </a:r>
            <a:r>
              <a:rPr lang="en-US" dirty="0" err="1" smtClean="0"/>
              <a:t>qismi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Рисунок 3" descr="https://ideaplus24.ru/src/img/items/011339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3843528" cy="2990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3944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6445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85615"/>
            <a:ext cx="10515600" cy="2391347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Sxema</a:t>
            </a:r>
            <a:r>
              <a:rPr lang="en-US" dirty="0" smtClean="0"/>
              <a:t> </a:t>
            </a:r>
            <a:r>
              <a:rPr lang="en-US" dirty="0" err="1" smtClean="0"/>
              <a:t>sharhi</a:t>
            </a:r>
            <a:r>
              <a:rPr lang="en-US" dirty="0" smtClean="0"/>
              <a:t>.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radiatorni</a:t>
            </a:r>
            <a:r>
              <a:rPr lang="en-US" dirty="0" smtClean="0"/>
              <a:t> </a:t>
            </a:r>
            <a:r>
              <a:rPr lang="en-US" dirty="0" err="1" smtClean="0"/>
              <a:t>tarmoqqa</a:t>
            </a:r>
            <a:r>
              <a:rPr lang="en-US" dirty="0" smtClean="0"/>
              <a:t> </a:t>
            </a:r>
            <a:r>
              <a:rPr lang="en-US" dirty="0" err="1" smtClean="0"/>
              <a:t>ulaganda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qizdirgichning</a:t>
            </a:r>
            <a:r>
              <a:rPr lang="en-US" dirty="0" smtClean="0"/>
              <a:t> (ten) </a:t>
            </a:r>
            <a:r>
              <a:rPr lang="en-US" dirty="0" err="1" smtClean="0"/>
              <a:t>qaysi</a:t>
            </a:r>
            <a:r>
              <a:rPr lang="en-US" dirty="0" smtClean="0"/>
              <a:t> </a:t>
            </a:r>
            <a:r>
              <a:rPr lang="en-US" dirty="0" err="1" smtClean="0"/>
              <a:t>quvvat</a:t>
            </a:r>
            <a:r>
              <a:rPr lang="en-US" dirty="0" smtClean="0"/>
              <a:t> </a:t>
            </a:r>
            <a:r>
              <a:rPr lang="en-US" dirty="0" err="1" smtClean="0"/>
              <a:t>kaliti</a:t>
            </a:r>
            <a:r>
              <a:rPr lang="en-US" dirty="0" smtClean="0"/>
              <a:t> </a:t>
            </a:r>
            <a:r>
              <a:rPr lang="en-US" dirty="0" err="1" smtClean="0"/>
              <a:t>qo‘shilgan</a:t>
            </a:r>
            <a:r>
              <a:rPr lang="en-US" dirty="0" smtClean="0"/>
              <a:t> </a:t>
            </a:r>
            <a:r>
              <a:rPr lang="en-US" dirty="0" err="1" smtClean="0"/>
              <a:t>bo‘lsa</a:t>
            </a:r>
            <a:r>
              <a:rPr lang="en-US" dirty="0" smtClean="0"/>
              <a:t>, 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err="1" smtClean="0"/>
              <a:t>qizdirish</a:t>
            </a:r>
            <a:r>
              <a:rPr lang="en-US" dirty="0" smtClean="0"/>
              <a:t> </a:t>
            </a:r>
            <a:r>
              <a:rPr lang="en-US" dirty="0" err="1" smtClean="0"/>
              <a:t>elementi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toki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oziqlanadi</a:t>
            </a:r>
            <a:r>
              <a:rPr lang="en-US" dirty="0" smtClean="0"/>
              <a:t>. </a:t>
            </a:r>
            <a:r>
              <a:rPr lang="en-US" dirty="0" err="1" smtClean="0"/>
              <a:t>Sxema</a:t>
            </a:r>
            <a:r>
              <a:rPr lang="en-US" dirty="0" smtClean="0"/>
              <a:t> </a:t>
            </a:r>
            <a:r>
              <a:rPr lang="en-US" dirty="0" err="1" smtClean="0"/>
              <a:t>shunday</a:t>
            </a:r>
            <a:r>
              <a:rPr lang="en-US" dirty="0" smtClean="0"/>
              <a:t> </a:t>
            </a:r>
            <a:r>
              <a:rPr lang="en-US" dirty="0" err="1" smtClean="0"/>
              <a:t>tuzilganki</a:t>
            </a:r>
            <a:r>
              <a:rPr lang="en-US" dirty="0" smtClean="0"/>
              <a:t>, </a:t>
            </a:r>
            <a:r>
              <a:rPr lang="en-US" dirty="0" err="1" smtClean="0"/>
              <a:t>tarmoq</a:t>
            </a:r>
            <a:r>
              <a:rPr lang="en-US" dirty="0" smtClean="0"/>
              <a:t> </a:t>
            </a:r>
            <a:r>
              <a:rPr lang="en-US" dirty="0" err="1" smtClean="0"/>
              <a:t>quvvat</a:t>
            </a:r>
            <a:r>
              <a:rPr lang="en-US" dirty="0" smtClean="0"/>
              <a:t> </a:t>
            </a:r>
            <a:r>
              <a:rPr lang="en-US" dirty="0" err="1" smtClean="0"/>
              <a:t>kalitlari</a:t>
            </a:r>
            <a:r>
              <a:rPr lang="en-US" dirty="0" smtClean="0"/>
              <a:t> K1 </a:t>
            </a:r>
            <a:r>
              <a:rPr lang="en-US" dirty="0" err="1" smtClean="0"/>
              <a:t>va</a:t>
            </a:r>
            <a:r>
              <a:rPr lang="en-US" dirty="0" smtClean="0"/>
              <a:t> K2 </a:t>
            </a:r>
            <a:r>
              <a:rPr lang="en-US" dirty="0" err="1" smtClean="0"/>
              <a:t>larni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vaqtda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zanjirga</a:t>
            </a:r>
            <a:r>
              <a:rPr lang="en-US" dirty="0" smtClean="0"/>
              <a:t> </a:t>
            </a:r>
            <a:r>
              <a:rPr lang="en-US" dirty="0" err="1" smtClean="0"/>
              <a:t>qo‘shish</a:t>
            </a:r>
            <a:r>
              <a:rPr lang="en-US" dirty="0" smtClean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ajratish</a:t>
            </a:r>
            <a:r>
              <a:rPr lang="en-US" dirty="0" smtClean="0"/>
              <a:t> </a:t>
            </a:r>
            <a:r>
              <a:rPr lang="en-US" dirty="0" err="1" smtClean="0"/>
              <a:t>imkoniyatlariga</a:t>
            </a:r>
            <a:r>
              <a:rPr lang="en-US" dirty="0" smtClean="0"/>
              <a:t> </a:t>
            </a:r>
            <a:r>
              <a:rPr lang="en-US" dirty="0" err="1" smtClean="0"/>
              <a:t>ega</a:t>
            </a:r>
            <a:r>
              <a:rPr lang="en-US" dirty="0" smtClean="0"/>
              <a:t>. HL1, HL2 </a:t>
            </a:r>
            <a:r>
              <a:rPr lang="en-US" dirty="0" err="1" smtClean="0"/>
              <a:t>qizdirish</a:t>
            </a:r>
            <a:r>
              <a:rPr lang="en-US" dirty="0" smtClean="0"/>
              <a:t> </a:t>
            </a:r>
            <a:r>
              <a:rPr lang="en-US" dirty="0" err="1" smtClean="0"/>
              <a:t>elementi</a:t>
            </a:r>
            <a:r>
              <a:rPr lang="en-US" dirty="0" smtClean="0"/>
              <a:t> </a:t>
            </a:r>
            <a:r>
              <a:rPr lang="en-US" dirty="0" err="1" smtClean="0"/>
              <a:t>yuqori</a:t>
            </a:r>
            <a:r>
              <a:rPr lang="en-US" dirty="0" smtClean="0"/>
              <a:t> </a:t>
            </a:r>
            <a:r>
              <a:rPr lang="el-GR" dirty="0" smtClean="0"/>
              <a:t>Ω </a:t>
            </a:r>
            <a:r>
              <a:rPr lang="en-US" dirty="0" smtClean="0"/>
              <a:t>li </a:t>
            </a:r>
            <a:r>
              <a:rPr lang="en-US" dirty="0" err="1" smtClean="0"/>
              <a:t>nixrom</a:t>
            </a:r>
            <a:r>
              <a:rPr lang="en-US" dirty="0" smtClean="0"/>
              <a:t> </a:t>
            </a:r>
            <a:r>
              <a:rPr lang="en-US" dirty="0" err="1" smtClean="0"/>
              <a:t>simdan</a:t>
            </a:r>
            <a:r>
              <a:rPr lang="en-US" dirty="0" smtClean="0"/>
              <a:t> spiral </a:t>
            </a:r>
            <a:r>
              <a:rPr lang="en-US" dirty="0" err="1" smtClean="0"/>
              <a:t>shaklda</a:t>
            </a:r>
            <a:r>
              <a:rPr lang="en-US" dirty="0" smtClean="0"/>
              <a:t> </a:t>
            </a:r>
            <a:r>
              <a:rPr lang="en-US" dirty="0" err="1" smtClean="0"/>
              <a:t>o‘rab</a:t>
            </a:r>
            <a:r>
              <a:rPr lang="en-US" dirty="0" smtClean="0"/>
              <a:t> </a:t>
            </a:r>
            <a:r>
              <a:rPr lang="en-US" dirty="0" err="1" smtClean="0"/>
              <a:t>usti</a:t>
            </a:r>
            <a:r>
              <a:rPr lang="en-US" dirty="0" smtClean="0"/>
              <a:t> </a:t>
            </a:r>
            <a:r>
              <a:rPr lang="en-US" dirty="0" err="1" smtClean="0"/>
              <a:t>izolatsiyalanadi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ustiga</a:t>
            </a:r>
            <a:r>
              <a:rPr lang="en-US" dirty="0" smtClean="0"/>
              <a:t> </a:t>
            </a:r>
            <a:r>
              <a:rPr lang="en-US" dirty="0" err="1" smtClean="0"/>
              <a:t>metall</a:t>
            </a:r>
            <a:r>
              <a:rPr lang="en-US" dirty="0" smtClean="0"/>
              <a:t> </a:t>
            </a:r>
            <a:r>
              <a:rPr lang="en-US" dirty="0" err="1" smtClean="0"/>
              <a:t>qoplanadi</a:t>
            </a:r>
            <a:r>
              <a:rPr lang="en-US" dirty="0" smtClean="0"/>
              <a:t>. U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radiatorning</a:t>
            </a:r>
            <a:r>
              <a:rPr lang="en-US" dirty="0" smtClean="0"/>
              <a:t> </a:t>
            </a:r>
            <a:r>
              <a:rPr lang="en-US" dirty="0" err="1" smtClean="0"/>
              <a:t>pastki</a:t>
            </a:r>
            <a:r>
              <a:rPr lang="en-US" dirty="0" smtClean="0"/>
              <a:t> </a:t>
            </a:r>
            <a:r>
              <a:rPr lang="en-US" dirty="0" err="1" smtClean="0"/>
              <a:t>qismiga</a:t>
            </a:r>
            <a:r>
              <a:rPr lang="en-US" dirty="0" smtClean="0"/>
              <a:t> </a:t>
            </a:r>
            <a:r>
              <a:rPr lang="en-US" dirty="0" err="1" smtClean="0"/>
              <a:t>rezbalar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mahkamlanadi</a:t>
            </a:r>
            <a:r>
              <a:rPr lang="en-US" dirty="0" smtClean="0"/>
              <a:t>. </a:t>
            </a:r>
            <a:r>
              <a:rPr lang="en-US" dirty="0" err="1" smtClean="0"/>
              <a:t>Elektr</a:t>
            </a:r>
            <a:r>
              <a:rPr lang="en-US" dirty="0" smtClean="0"/>
              <a:t> radiator </a:t>
            </a:r>
            <a:r>
              <a:rPr lang="en-US" dirty="0" err="1" smtClean="0"/>
              <a:t>ichiga</a:t>
            </a:r>
            <a:r>
              <a:rPr lang="en-US" dirty="0" smtClean="0"/>
              <a:t> mineral </a:t>
            </a:r>
            <a:r>
              <a:rPr lang="en-US" dirty="0" err="1" smtClean="0"/>
              <a:t>moy</a:t>
            </a:r>
            <a:r>
              <a:rPr lang="en-US" dirty="0" smtClean="0"/>
              <a:t> </a:t>
            </a:r>
            <a:r>
              <a:rPr lang="en-US" dirty="0" err="1" smtClean="0"/>
              <a:t>to‘ldiriladi</a:t>
            </a:r>
            <a:r>
              <a:rPr lang="en-US" dirty="0" smtClean="0"/>
              <a:t>, mineral </a:t>
            </a:r>
            <a:r>
              <a:rPr lang="en-US" dirty="0" err="1" smtClean="0"/>
              <a:t>moy</a:t>
            </a:r>
            <a:r>
              <a:rPr lang="en-US" dirty="0" smtClean="0"/>
              <a:t> </a:t>
            </a:r>
            <a:r>
              <a:rPr lang="en-US" dirty="0" err="1" smtClean="0"/>
              <a:t>qiziganda</a:t>
            </a:r>
            <a:r>
              <a:rPr lang="en-US" dirty="0" smtClean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sovuq</a:t>
            </a:r>
            <a:r>
              <a:rPr lang="en-US" dirty="0" smtClean="0"/>
              <a:t> </a:t>
            </a:r>
            <a:r>
              <a:rPr lang="en-US" dirty="0" err="1" smtClean="0"/>
              <a:t>holatda</a:t>
            </a:r>
            <a:r>
              <a:rPr lang="en-US" dirty="0" smtClean="0"/>
              <a:t> </a:t>
            </a:r>
            <a:r>
              <a:rPr lang="en-US" dirty="0" err="1" smtClean="0"/>
              <a:t>bo‘lganda</a:t>
            </a:r>
            <a:r>
              <a:rPr lang="en-US" dirty="0" smtClean="0"/>
              <a:t> </a:t>
            </a:r>
            <a:r>
              <a:rPr lang="en-US" dirty="0" err="1" smtClean="0"/>
              <a:t>insonga</a:t>
            </a:r>
            <a:r>
              <a:rPr lang="en-US" dirty="0" smtClean="0"/>
              <a:t> </a:t>
            </a:r>
            <a:r>
              <a:rPr lang="en-US" dirty="0" err="1" smtClean="0"/>
              <a:t>zararsiz</a:t>
            </a:r>
            <a:r>
              <a:rPr lang="en-US" dirty="0" smtClean="0"/>
              <a:t> </a:t>
            </a:r>
            <a:r>
              <a:rPr lang="en-US" dirty="0" err="1" smtClean="0"/>
              <a:t>hisoblanadi</a:t>
            </a:r>
            <a:r>
              <a:rPr lang="en-US" dirty="0" smtClean="0"/>
              <a:t>. Mineral </a:t>
            </a:r>
            <a:r>
              <a:rPr lang="en-US" dirty="0" err="1" smtClean="0"/>
              <a:t>moy</a:t>
            </a:r>
            <a:r>
              <a:rPr lang="en-US" dirty="0" smtClean="0"/>
              <a:t> </a:t>
            </a:r>
            <a:r>
              <a:rPr lang="en-US" dirty="0" err="1" smtClean="0"/>
              <a:t>sizib</a:t>
            </a:r>
            <a:r>
              <a:rPr lang="en-US" dirty="0" smtClean="0"/>
              <a:t> </a:t>
            </a:r>
            <a:r>
              <a:rPr lang="en-US" dirty="0" err="1" smtClean="0"/>
              <a:t>chiqmasligi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maxsus</a:t>
            </a:r>
            <a:r>
              <a:rPr lang="en-US" dirty="0" smtClean="0"/>
              <a:t> </a:t>
            </a:r>
            <a:r>
              <a:rPr lang="en-US" dirty="0" err="1" smtClean="0"/>
              <a:t>issiqqa</a:t>
            </a:r>
            <a:r>
              <a:rPr lang="en-US" dirty="0" smtClean="0"/>
              <a:t> </a:t>
            </a:r>
            <a:r>
              <a:rPr lang="en-US" dirty="0" err="1" smtClean="0"/>
              <a:t>bardoshli</a:t>
            </a:r>
            <a:r>
              <a:rPr lang="en-US" dirty="0" smtClean="0"/>
              <a:t> </a:t>
            </a:r>
            <a:r>
              <a:rPr lang="en-US" dirty="0" err="1" smtClean="0"/>
              <a:t>materiallardan</a:t>
            </a:r>
            <a:r>
              <a:rPr lang="en-US" dirty="0" smtClean="0"/>
              <a:t> </a:t>
            </a:r>
            <a:r>
              <a:rPr lang="en-US" dirty="0" err="1" smtClean="0"/>
              <a:t>salnik</a:t>
            </a:r>
            <a:r>
              <a:rPr lang="en-US" dirty="0" smtClean="0"/>
              <a:t> </a:t>
            </a:r>
            <a:r>
              <a:rPr lang="en-US" dirty="0" err="1" smtClean="0"/>
              <a:t>qo‘yilganidan</a:t>
            </a:r>
            <a:r>
              <a:rPr lang="en-US" dirty="0" smtClean="0"/>
              <a:t> </a:t>
            </a:r>
            <a:r>
              <a:rPr lang="en-US" dirty="0" err="1" smtClean="0"/>
              <a:t>so‘ng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qizdirgich</a:t>
            </a:r>
            <a:r>
              <a:rPr lang="en-US" dirty="0" smtClean="0"/>
              <a:t> </a:t>
            </a:r>
            <a:r>
              <a:rPr lang="en-US" dirty="0" err="1" smtClean="0"/>
              <a:t>radiatorga</a:t>
            </a:r>
            <a:r>
              <a:rPr lang="en-US" dirty="0" smtClean="0"/>
              <a:t> </a:t>
            </a:r>
            <a:r>
              <a:rPr lang="en-US" dirty="0" err="1" smtClean="0"/>
              <a:t>mahkamlanadi</a:t>
            </a:r>
            <a:r>
              <a:rPr lang="en-US" dirty="0" smtClean="0"/>
              <a:t>. Mineral </a:t>
            </a:r>
            <a:r>
              <a:rPr lang="en-US" dirty="0" err="1" smtClean="0"/>
              <a:t>moy</a:t>
            </a:r>
            <a:r>
              <a:rPr lang="en-US" dirty="0" smtClean="0"/>
              <a:t> HL1, HL2 </a:t>
            </a:r>
            <a:r>
              <a:rPr lang="en-US" dirty="0" err="1" smtClean="0"/>
              <a:t>qizdiruvchi</a:t>
            </a:r>
            <a:r>
              <a:rPr lang="en-US" dirty="0" smtClean="0"/>
              <a:t> element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qizib</a:t>
            </a:r>
            <a:r>
              <a:rPr lang="en-US" dirty="0" smtClean="0"/>
              <a:t> radiator </a:t>
            </a:r>
            <a:r>
              <a:rPr lang="en-US" dirty="0" err="1" smtClean="0"/>
              <a:t>seksiyalarini</a:t>
            </a:r>
            <a:r>
              <a:rPr lang="en-US" dirty="0" smtClean="0"/>
              <a:t> </a:t>
            </a:r>
            <a:r>
              <a:rPr lang="en-US" dirty="0" err="1" smtClean="0"/>
              <a:t>qizdiradi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issiqlik</a:t>
            </a:r>
            <a:r>
              <a:rPr lang="en-US" dirty="0" smtClean="0"/>
              <a:t> </a:t>
            </a:r>
            <a:r>
              <a:rPr lang="en-US" dirty="0" err="1" smtClean="0"/>
              <a:t>haroratini</a:t>
            </a:r>
            <a:r>
              <a:rPr lang="en-US" dirty="0" smtClean="0"/>
              <a:t> </a:t>
            </a:r>
            <a:r>
              <a:rPr lang="en-US" dirty="0" err="1" smtClean="0"/>
              <a:t>boshqarish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radiatorga</a:t>
            </a:r>
            <a:r>
              <a:rPr lang="en-US" dirty="0" smtClean="0"/>
              <a:t> SK2 </a:t>
            </a:r>
            <a:r>
              <a:rPr lang="en-US" dirty="0" err="1" smtClean="0"/>
              <a:t>termosozlagich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himoyalash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SK1 </a:t>
            </a:r>
            <a:r>
              <a:rPr lang="en-US" dirty="0" err="1" smtClean="0"/>
              <a:t>termostat</a:t>
            </a:r>
            <a:r>
              <a:rPr lang="en-US" dirty="0" smtClean="0"/>
              <a:t> </a:t>
            </a:r>
            <a:r>
              <a:rPr lang="en-US" dirty="0" err="1" smtClean="0"/>
              <a:t>o‘rnatiladi</a:t>
            </a:r>
            <a:r>
              <a:rPr lang="en-US" dirty="0" smtClean="0"/>
              <a:t>. SK2 </a:t>
            </a:r>
            <a:r>
              <a:rPr lang="en-US" dirty="0" err="1" smtClean="0"/>
              <a:t>termosozlagich</a:t>
            </a:r>
            <a:r>
              <a:rPr lang="en-US" dirty="0" smtClean="0"/>
              <a:t> </a:t>
            </a:r>
            <a:r>
              <a:rPr lang="en-US" dirty="0" err="1" smtClean="0"/>
              <a:t>radiatorga</a:t>
            </a:r>
            <a:r>
              <a:rPr lang="en-US" dirty="0" smtClean="0"/>
              <a:t> </a:t>
            </a:r>
            <a:r>
              <a:rPr lang="en-US" dirty="0" err="1" smtClean="0"/>
              <a:t>yaqin</a:t>
            </a:r>
            <a:r>
              <a:rPr lang="en-US" dirty="0" smtClean="0"/>
              <a:t> </a:t>
            </a:r>
            <a:r>
              <a:rPr lang="en-US" dirty="0" err="1" smtClean="0"/>
              <a:t>joyiga</a:t>
            </a:r>
            <a:r>
              <a:rPr lang="en-US" dirty="0" smtClean="0"/>
              <a:t> </a:t>
            </a:r>
            <a:r>
              <a:rPr lang="en-US" dirty="0" err="1" smtClean="0"/>
              <a:t>o‘rnatilgan</a:t>
            </a:r>
            <a:r>
              <a:rPr lang="en-US" dirty="0" smtClean="0"/>
              <a:t>. </a:t>
            </a:r>
            <a:r>
              <a:rPr lang="en-US" dirty="0" err="1" smtClean="0"/>
              <a:t>Shuning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radiator </a:t>
            </a:r>
            <a:r>
              <a:rPr lang="en-US" dirty="0" err="1" smtClean="0"/>
              <a:t>qizishi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SK2 </a:t>
            </a:r>
            <a:r>
              <a:rPr lang="en-US" dirty="0" err="1" smtClean="0"/>
              <a:t>termosozlagich</a:t>
            </a:r>
            <a:r>
              <a:rPr lang="en-US" dirty="0" smtClean="0"/>
              <a:t> </a:t>
            </a:r>
            <a:r>
              <a:rPr lang="en-US" dirty="0" err="1" smtClean="0"/>
              <a:t>plastinalariga</a:t>
            </a:r>
            <a:r>
              <a:rPr lang="en-US" dirty="0" smtClean="0"/>
              <a:t> </a:t>
            </a:r>
            <a:r>
              <a:rPr lang="en-US" dirty="0" err="1" smtClean="0"/>
              <a:t>ta’sir</a:t>
            </a:r>
            <a:r>
              <a:rPr lang="en-US" dirty="0" smtClean="0"/>
              <a:t> </a:t>
            </a:r>
            <a:r>
              <a:rPr lang="en-US" dirty="0" err="1" smtClean="0"/>
              <a:t>qiladi</a:t>
            </a:r>
            <a:r>
              <a:rPr lang="en-US" dirty="0" smtClean="0"/>
              <a:t>. </a:t>
            </a:r>
            <a:r>
              <a:rPr lang="en-US" dirty="0" err="1" smtClean="0"/>
              <a:t>Maxsus</a:t>
            </a:r>
            <a:r>
              <a:rPr lang="en-US" dirty="0" smtClean="0"/>
              <a:t> </a:t>
            </a:r>
            <a:r>
              <a:rPr lang="en-US" dirty="0" err="1" smtClean="0"/>
              <a:t>bimetall</a:t>
            </a:r>
            <a:r>
              <a:rPr lang="en-US" dirty="0" smtClean="0"/>
              <a:t> </a:t>
            </a:r>
            <a:r>
              <a:rPr lang="en-US" dirty="0" err="1" smtClean="0"/>
              <a:t>plastina</a:t>
            </a:r>
            <a:r>
              <a:rPr lang="en-US" dirty="0" smtClean="0"/>
              <a:t> </a:t>
            </a:r>
            <a:r>
              <a:rPr lang="en-US" dirty="0" err="1" smtClean="0"/>
              <a:t>issiqlik</a:t>
            </a:r>
            <a:r>
              <a:rPr lang="en-US" dirty="0" smtClean="0"/>
              <a:t> </a:t>
            </a:r>
            <a:r>
              <a:rPr lang="en-US" dirty="0" err="1" smtClean="0"/>
              <a:t>ta’sirida</a:t>
            </a:r>
            <a:r>
              <a:rPr lang="en-US" dirty="0" smtClean="0"/>
              <a:t> </a:t>
            </a:r>
            <a:r>
              <a:rPr lang="en-US" dirty="0" err="1" smtClean="0"/>
              <a:t>kengayib</a:t>
            </a:r>
            <a:r>
              <a:rPr lang="en-US" dirty="0" smtClean="0"/>
              <a:t> </a:t>
            </a:r>
            <a:r>
              <a:rPr lang="en-US" dirty="0" err="1" smtClean="0"/>
              <a:t>belgilangan</a:t>
            </a:r>
            <a:r>
              <a:rPr lang="en-US" dirty="0" smtClean="0"/>
              <a:t> </a:t>
            </a:r>
            <a:r>
              <a:rPr lang="en-US" dirty="0" err="1" smtClean="0"/>
              <a:t>haroratdagi</a:t>
            </a:r>
            <a:r>
              <a:rPr lang="en-US" dirty="0" smtClean="0"/>
              <a:t> </a:t>
            </a:r>
            <a:r>
              <a:rPr lang="en-US" dirty="0" err="1" smtClean="0"/>
              <a:t>kuchni</a:t>
            </a:r>
            <a:r>
              <a:rPr lang="en-US" dirty="0" smtClean="0"/>
              <a:t> </a:t>
            </a:r>
            <a:r>
              <a:rPr lang="en-US" dirty="0" err="1" smtClean="0"/>
              <a:t>yengadi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bimetall</a:t>
            </a:r>
            <a:r>
              <a:rPr lang="en-US" dirty="0" smtClean="0"/>
              <a:t> </a:t>
            </a:r>
            <a:r>
              <a:rPr lang="en-US" dirty="0" err="1" smtClean="0"/>
              <a:t>plastinka</a:t>
            </a:r>
            <a:r>
              <a:rPr lang="en-US" dirty="0" smtClean="0"/>
              <a:t> </a:t>
            </a:r>
            <a:r>
              <a:rPr lang="en-US" dirty="0" err="1" smtClean="0"/>
              <a:t>bukilib</a:t>
            </a:r>
            <a:r>
              <a:rPr lang="en-US" dirty="0" smtClean="0"/>
              <a:t> </a:t>
            </a:r>
            <a:r>
              <a:rPr lang="en-US" dirty="0" err="1" smtClean="0"/>
              <a:t>kontaktlarni</a:t>
            </a:r>
            <a:r>
              <a:rPr lang="en-US" dirty="0" smtClean="0"/>
              <a:t> </a:t>
            </a:r>
            <a:r>
              <a:rPr lang="en-US" dirty="0" err="1" smtClean="0"/>
              <a:t>ajratib</a:t>
            </a:r>
            <a:r>
              <a:rPr lang="en-US" dirty="0" smtClean="0"/>
              <a:t> </a:t>
            </a:r>
            <a:r>
              <a:rPr lang="en-US" dirty="0" err="1" smtClean="0"/>
              <a:t>yuboradi</a:t>
            </a:r>
            <a:r>
              <a:rPr lang="en-US" dirty="0" smtClean="0"/>
              <a:t>. SK2 </a:t>
            </a:r>
            <a:r>
              <a:rPr lang="en-US" dirty="0" err="1" smtClean="0"/>
              <a:t>termosozlagich</a:t>
            </a:r>
            <a:r>
              <a:rPr lang="en-US" dirty="0" smtClean="0"/>
              <a:t> </a:t>
            </a:r>
            <a:r>
              <a:rPr lang="en-US" dirty="0" err="1" smtClean="0"/>
              <a:t>plastinkalarining</a:t>
            </a:r>
            <a:r>
              <a:rPr lang="en-US" dirty="0" smtClean="0"/>
              <a:t> </a:t>
            </a:r>
            <a:r>
              <a:rPr lang="en-US" dirty="0" err="1" smtClean="0"/>
              <a:t>harorati</a:t>
            </a:r>
            <a:r>
              <a:rPr lang="en-US" dirty="0" smtClean="0"/>
              <a:t> </a:t>
            </a:r>
            <a:r>
              <a:rPr lang="en-US" dirty="0" err="1" smtClean="0"/>
              <a:t>pasaymagunga</a:t>
            </a:r>
            <a:r>
              <a:rPr lang="en-US" dirty="0" smtClean="0"/>
              <a:t> </a:t>
            </a:r>
            <a:r>
              <a:rPr lang="en-US" dirty="0" err="1" smtClean="0"/>
              <a:t>qadar</a:t>
            </a:r>
            <a:r>
              <a:rPr lang="en-US" dirty="0" smtClean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SK2 </a:t>
            </a:r>
            <a:r>
              <a:rPr lang="en-US" dirty="0" err="1" smtClean="0"/>
              <a:t>termosozlagichni</a:t>
            </a:r>
            <a:r>
              <a:rPr lang="en-US" dirty="0" smtClean="0"/>
              <a:t> </a:t>
            </a:r>
            <a:r>
              <a:rPr lang="en-US" dirty="0" err="1" smtClean="0"/>
              <a:t>burab</a:t>
            </a:r>
            <a:r>
              <a:rPr lang="en-US" dirty="0" smtClean="0"/>
              <a:t> </a:t>
            </a:r>
            <a:r>
              <a:rPr lang="en-US" dirty="0" err="1" smtClean="0"/>
              <a:t>quvvatini</a:t>
            </a:r>
            <a:r>
              <a:rPr lang="en-US" dirty="0" smtClean="0"/>
              <a:t> </a:t>
            </a:r>
            <a:r>
              <a:rPr lang="en-US" dirty="0" err="1" smtClean="0"/>
              <a:t>oshirmagunga</a:t>
            </a:r>
            <a:r>
              <a:rPr lang="en-US" dirty="0" smtClean="0"/>
              <a:t> </a:t>
            </a:r>
            <a:r>
              <a:rPr lang="en-US" dirty="0" err="1" smtClean="0"/>
              <a:t>qadar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zanjirni</a:t>
            </a:r>
            <a:r>
              <a:rPr lang="en-US" dirty="0" smtClean="0"/>
              <a:t> </a:t>
            </a:r>
            <a:r>
              <a:rPr lang="en-US" dirty="0" err="1" smtClean="0"/>
              <a:t>qo‘shmaydi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157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34651"/>
            <a:ext cx="9131936" cy="288695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425695"/>
            <a:ext cx="8827008" cy="175126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https://avatars.mds.yandex.net/i?id=8c237e12831ca4b8be5d688079b5081b-2856395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9359" y="353492"/>
            <a:ext cx="2886958" cy="384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2182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429</Words>
  <Application>Microsoft Office PowerPoint</Application>
  <PresentationFormat>Широкоэкранный</PresentationFormat>
  <Paragraphs>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6</cp:revision>
  <dcterms:created xsi:type="dcterms:W3CDTF">2021-10-21T10:22:37Z</dcterms:created>
  <dcterms:modified xsi:type="dcterms:W3CDTF">2021-10-27T12:46:48Z</dcterms:modified>
</cp:coreProperties>
</file>