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1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3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5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1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E838-5247-45CD-A20C-BD062B26635A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52DC-317B-4EB2-836A-2117E79AA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smtClean="0"/>
              <a:t>Siboreya  </a:t>
            </a:r>
            <a:r>
              <a:rPr lang="en-US" dirty="0" err="1" smtClean="0"/>
              <a:t>kasalligi</a:t>
            </a:r>
            <a:r>
              <a:rPr lang="en-US" dirty="0" smtClean="0"/>
              <a:t>  </a:t>
            </a:r>
            <a:r>
              <a:rPr lang="en-US" dirty="0" err="1" smtClean="0"/>
              <a:t>juda</a:t>
            </a:r>
            <a:r>
              <a:rPr lang="en-US" dirty="0" smtClean="0"/>
              <a:t>  </a:t>
            </a:r>
            <a:r>
              <a:rPr lang="en-US" dirty="0" err="1" smtClean="0"/>
              <a:t>tarqalgan</a:t>
            </a:r>
            <a:r>
              <a:rPr lang="en-US" dirty="0" smtClean="0"/>
              <a:t>  </a:t>
            </a:r>
            <a:r>
              <a:rPr lang="en-US" dirty="0" err="1" smtClean="0"/>
              <a:t>kasallik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1856"/>
            <a:ext cx="10515600" cy="44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4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 .Soch  tukilishi  kup  kasalliklardan  alomat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10515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2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</a:t>
            </a:r>
            <a:r>
              <a:rPr lang="en-US" dirty="0" err="1" smtClean="0"/>
              <a:t>Taroqlarni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bosh  </a:t>
            </a:r>
            <a:r>
              <a:rPr lang="en-US" dirty="0" err="1" smtClean="0"/>
              <a:t>kiemlarni</a:t>
            </a:r>
            <a:r>
              <a:rPr lang="en-US" dirty="0" smtClean="0"/>
              <a:t>  </a:t>
            </a:r>
            <a:r>
              <a:rPr lang="en-US" dirty="0" err="1" smtClean="0"/>
              <a:t>almashtirish</a:t>
            </a:r>
            <a:r>
              <a:rPr lang="en-US" dirty="0" smtClean="0"/>
              <a:t>  </a:t>
            </a:r>
            <a:r>
              <a:rPr lang="en-US" dirty="0" err="1" smtClean="0"/>
              <a:t>natijasida</a:t>
            </a:r>
            <a:r>
              <a:rPr lang="en-US" dirty="0" smtClean="0"/>
              <a:t>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kasalliklari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yuqadi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0345"/>
            <a:ext cx="4859215" cy="4286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5" y="1857984"/>
            <a:ext cx="565638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Nirv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strisdan</a:t>
            </a:r>
            <a:r>
              <a:rPr lang="en-US" dirty="0" smtClean="0"/>
              <a:t>  </a:t>
            </a:r>
            <a:r>
              <a:rPr lang="en-US" dirty="0" err="1" smtClean="0"/>
              <a:t>sochlar</a:t>
            </a:r>
            <a:r>
              <a:rPr lang="en-US" dirty="0" smtClean="0"/>
              <a:t>  </a:t>
            </a:r>
            <a:r>
              <a:rPr lang="en-US" dirty="0" err="1" smtClean="0"/>
              <a:t>tokilishi</a:t>
            </a:r>
            <a:r>
              <a:rPr lang="en-US" dirty="0" smtClean="0"/>
              <a:t>  </a:t>
            </a:r>
            <a:r>
              <a:rPr lang="en-US" dirty="0" err="1" smtClean="0"/>
              <a:t>minkin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23" y="131885"/>
            <a:ext cx="10580077" cy="1558803"/>
          </a:xfrm>
        </p:spPr>
        <p:txBody>
          <a:bodyPr>
            <a:normAutofit fontScale="90000"/>
          </a:bodyPr>
          <a:lstStyle/>
          <a:p>
            <a:r>
              <a:rPr lang="en-US" smtClean="0"/>
              <a:t>5.  Psoriasis  immunitit pastligi, yog  va  timur  ishlab  chiqarich  bizlari  shamollashi  natijasida  paido  buladi.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105156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dirty="0" err="1" smtClean="0"/>
              <a:t>Irta</a:t>
            </a:r>
            <a:r>
              <a:rPr lang="en-US" dirty="0" smtClean="0"/>
              <a:t>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oqarish</a:t>
            </a:r>
            <a:r>
              <a:rPr lang="en-US" dirty="0" smtClean="0"/>
              <a:t>  </a:t>
            </a:r>
            <a:r>
              <a:rPr lang="en-US" dirty="0" err="1" smtClean="0"/>
              <a:t>asab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irsie</a:t>
            </a:r>
            <a:r>
              <a:rPr lang="en-US" dirty="0" smtClean="0"/>
              <a:t>  </a:t>
            </a:r>
            <a:r>
              <a:rPr lang="en-US" dirty="0" err="1" smtClean="0"/>
              <a:t>kasallik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78301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21287" y="7344515"/>
            <a:ext cx="2318667" cy="3532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623" y="1825625"/>
            <a:ext cx="57650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7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</a:t>
            </a:r>
            <a:r>
              <a:rPr lang="en-US" dirty="0" err="1" smtClean="0"/>
              <a:t>Dorilar</a:t>
            </a:r>
            <a:r>
              <a:rPr lang="en-US" dirty="0" smtClean="0"/>
              <a:t>  </a:t>
            </a:r>
            <a:r>
              <a:rPr lang="en-US" dirty="0" err="1" smtClean="0"/>
              <a:t>riakshoyasi</a:t>
            </a:r>
            <a:r>
              <a:rPr lang="en-US" dirty="0" smtClean="0"/>
              <a:t>  </a:t>
            </a:r>
            <a:r>
              <a:rPr lang="en-US" dirty="0" err="1" smtClean="0"/>
              <a:t>natijasida</a:t>
            </a:r>
            <a:r>
              <a:rPr lang="en-US" dirty="0" smtClean="0"/>
              <a:t>  </a:t>
            </a:r>
            <a:r>
              <a:rPr lang="en-US" dirty="0" err="1" smtClean="0"/>
              <a:t>sochlar</a:t>
            </a:r>
            <a:r>
              <a:rPr lang="en-US" dirty="0" smtClean="0"/>
              <a:t>  </a:t>
            </a:r>
            <a:r>
              <a:rPr lang="en-US" dirty="0" err="1" smtClean="0"/>
              <a:t>yumaloq</a:t>
            </a:r>
            <a:r>
              <a:rPr lang="en-US" dirty="0" smtClean="0"/>
              <a:t>  </a:t>
            </a:r>
            <a:r>
              <a:rPr lang="en-US" dirty="0" err="1" smtClean="0"/>
              <a:t>holda</a:t>
            </a:r>
            <a:r>
              <a:rPr lang="en-US" dirty="0" smtClean="0"/>
              <a:t>  </a:t>
            </a:r>
            <a:r>
              <a:rPr lang="en-US" dirty="0" err="1" smtClean="0"/>
              <a:t>kal</a:t>
            </a:r>
            <a:r>
              <a:rPr lang="en-US" dirty="0" smtClean="0"/>
              <a:t>  </a:t>
            </a:r>
            <a:r>
              <a:rPr lang="en-US" dirty="0" err="1" smtClean="0"/>
              <a:t>bulib</a:t>
            </a:r>
            <a:r>
              <a:rPr lang="en-US" dirty="0" smtClean="0"/>
              <a:t>  </a:t>
            </a:r>
            <a:r>
              <a:rPr lang="en-US" dirty="0" err="1" smtClean="0"/>
              <a:t>tukiladi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7095"/>
            <a:ext cx="10609385" cy="44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6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75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1. Siboreya  kasalligi  juda  tarqalgan  kasallik.</vt:lpstr>
      <vt:lpstr>2 .Soch  tukilishi  kup  kasalliklardan  alomat</vt:lpstr>
      <vt:lpstr>3.  Taroqlarni va bosh  kiemlarni  almashtirish  natijasida soch  kasalliklari juda  tiz  yuqadi</vt:lpstr>
      <vt:lpstr>4.  Nirv  va  strisdan  sochlar  tokilishi  minkin </vt:lpstr>
      <vt:lpstr>5.  Psoriasis  immunitit pastligi, yog  va  timur  ishlab  chiqarich  bizlari  shamollashi  natijasida  paido  buladi.</vt:lpstr>
      <vt:lpstr>6.  Irta  soch  oqarish  asab  va  irsie  kasallik.</vt:lpstr>
      <vt:lpstr>7.  Dorilar  riakshoyasi  natijasida  sochlar  yumaloq  holda  kal  bulib  tukiladi.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Subaru  kasalligi  juda  tarqalgan  kasallik.</dc:title>
  <dc:creator>Ayollar sartaroshi</dc:creator>
  <cp:lastModifiedBy>Ayollar sartaroshi</cp:lastModifiedBy>
  <cp:revision>5</cp:revision>
  <dcterms:created xsi:type="dcterms:W3CDTF">2021-10-22T06:03:54Z</dcterms:created>
  <dcterms:modified xsi:type="dcterms:W3CDTF">2021-10-22T09:03:45Z</dcterms:modified>
</cp:coreProperties>
</file>