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4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7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8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1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D968-D833-464B-A74B-0EEF7458A57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21D4-B4FE-4A43-9E84-DAB4BE335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Soglom</a:t>
            </a:r>
            <a:r>
              <a:rPr lang="en-US" dirty="0" smtClean="0"/>
              <a:t>,  </a:t>
            </a:r>
            <a:r>
              <a:rPr lang="en-US" dirty="0" err="1" smtClean="0"/>
              <a:t>chiroili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yaltiragan</a:t>
            </a:r>
            <a:r>
              <a:rPr lang="en-US" dirty="0" smtClean="0"/>
              <a:t>  </a:t>
            </a:r>
            <a:r>
              <a:rPr lang="en-US" dirty="0" err="1" smtClean="0"/>
              <a:t>sochlar</a:t>
            </a:r>
            <a:r>
              <a:rPr lang="en-US" dirty="0" smtClean="0"/>
              <a:t>  </a:t>
            </a:r>
            <a:r>
              <a:rPr lang="en-US" dirty="0" err="1" smtClean="0"/>
              <a:t>bulishi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 </a:t>
            </a:r>
            <a:r>
              <a:rPr lang="en-US" dirty="0" err="1" smtClean="0"/>
              <a:t>ularni</a:t>
            </a:r>
            <a:r>
              <a:rPr lang="en-US" dirty="0" smtClean="0"/>
              <a:t>  </a:t>
            </a:r>
            <a:r>
              <a:rPr lang="en-US" dirty="0" err="1" smtClean="0"/>
              <a:t>parvarish</a:t>
            </a:r>
            <a:r>
              <a:rPr lang="en-US" dirty="0" smtClean="0"/>
              <a:t>  </a:t>
            </a:r>
            <a:r>
              <a:rPr lang="en-US" dirty="0" err="1" smtClean="0"/>
              <a:t>kilish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13731" cy="5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ychi</a:t>
            </a:r>
            <a:r>
              <a:rPr lang="en-US" dirty="0" smtClean="0"/>
              <a:t>  </a:t>
            </a:r>
            <a:r>
              <a:rPr lang="en-US" dirty="0" err="1" smtClean="0"/>
              <a:t>gullab</a:t>
            </a:r>
            <a:r>
              <a:rPr lang="en-US" dirty="0" smtClean="0"/>
              <a:t>   </a:t>
            </a:r>
            <a:r>
              <a:rPr lang="en-US" dirty="0" err="1" smtClean="0"/>
              <a:t>qurimasligi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0" y="1134209"/>
            <a:ext cx="10632830" cy="5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685" y="131885"/>
            <a:ext cx="10536115" cy="15588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Tabie</a:t>
            </a:r>
            <a:r>
              <a:rPr lang="en-US" dirty="0" smtClean="0"/>
              <a:t>  </a:t>
            </a:r>
            <a:r>
              <a:rPr lang="en-US" dirty="0" err="1" smtClean="0"/>
              <a:t>yoglar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maskalardan</a:t>
            </a:r>
            <a:r>
              <a:rPr lang="en-US" dirty="0" smtClean="0"/>
              <a:t>  </a:t>
            </a:r>
            <a:r>
              <a:rPr lang="en-US" dirty="0" err="1" smtClean="0"/>
              <a:t>foidalanish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19" y="1690688"/>
            <a:ext cx="8973589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ranglariga</a:t>
            </a:r>
            <a:r>
              <a:rPr lang="en-US" dirty="0" smtClean="0"/>
              <a:t>  </a:t>
            </a:r>
            <a:r>
              <a:rPr lang="en-US" dirty="0" err="1" smtClean="0"/>
              <a:t>itibor</a:t>
            </a:r>
            <a:r>
              <a:rPr lang="en-US" dirty="0" smtClean="0"/>
              <a:t>  </a:t>
            </a:r>
            <a:r>
              <a:rPr lang="en-US" dirty="0" err="1" smtClean="0"/>
              <a:t>burish</a:t>
            </a:r>
            <a:r>
              <a:rPr lang="en-US" dirty="0" smtClean="0"/>
              <a:t>   </a:t>
            </a:r>
            <a:r>
              <a:rPr lang="en-US" dirty="0" err="1" smtClean="0"/>
              <a:t>buiklar</a:t>
            </a:r>
            <a:r>
              <a:rPr lang="en-US" dirty="0" smtClean="0"/>
              <a:t>  </a:t>
            </a:r>
            <a:r>
              <a:rPr lang="en-US" dirty="0" err="1" smtClean="0"/>
              <a:t>eki</a:t>
            </a:r>
            <a:r>
              <a:rPr lang="en-US" dirty="0" smtClean="0"/>
              <a:t>  </a:t>
            </a:r>
            <a:r>
              <a:rPr lang="en-US" dirty="0" err="1" smtClean="0"/>
              <a:t>tabie</a:t>
            </a:r>
            <a:r>
              <a:rPr lang="en-US" dirty="0" smtClean="0"/>
              <a:t>  </a:t>
            </a:r>
            <a:r>
              <a:rPr lang="en-US" dirty="0" err="1" smtClean="0"/>
              <a:t>bueklardan</a:t>
            </a:r>
            <a:r>
              <a:rPr lang="en-US" dirty="0" smtClean="0"/>
              <a:t>  </a:t>
            </a:r>
            <a:r>
              <a:rPr lang="en-US" dirty="0" err="1" smtClean="0"/>
              <a:t>foidalaning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29" y="1811215"/>
            <a:ext cx="5973322" cy="4976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7" y="1811215"/>
            <a:ext cx="5345723" cy="49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Shampun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balzamlarni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turiga</a:t>
            </a:r>
            <a:r>
              <a:rPr lang="en-US" dirty="0" smtClean="0"/>
              <a:t>  </a:t>
            </a:r>
            <a:r>
              <a:rPr lang="en-US" dirty="0" err="1" smtClean="0"/>
              <a:t>qarab</a:t>
            </a:r>
            <a:r>
              <a:rPr lang="en-US" dirty="0" smtClean="0"/>
              <a:t>  </a:t>
            </a:r>
            <a:r>
              <a:rPr lang="en-US" dirty="0" err="1" smtClean="0"/>
              <a:t>tanlang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6567"/>
            <a:ext cx="9513277" cy="4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yuvish</a:t>
            </a:r>
            <a:r>
              <a:rPr lang="en-US" dirty="0" smtClean="0"/>
              <a:t>  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2" y="1327638"/>
            <a:ext cx="10418883" cy="55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dirty="0" err="1" smtClean="0"/>
              <a:t>Hul</a:t>
            </a:r>
            <a:r>
              <a:rPr lang="en-US" dirty="0" smtClean="0"/>
              <a:t>  </a:t>
            </a:r>
            <a:r>
              <a:rPr lang="en-US" dirty="0" err="1" smtClean="0"/>
              <a:t>sochlar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uxlash</a:t>
            </a:r>
            <a:r>
              <a:rPr lang="en-US" dirty="0" smtClean="0"/>
              <a:t>  </a:t>
            </a:r>
            <a:r>
              <a:rPr lang="en-US" dirty="0" err="1" smtClean="0"/>
              <a:t>minkin</a:t>
            </a:r>
            <a:r>
              <a:rPr lang="en-US" dirty="0" smtClean="0"/>
              <a:t>  </a:t>
            </a:r>
            <a:r>
              <a:rPr lang="en-US" dirty="0" err="1" smtClean="0"/>
              <a:t>imas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33147"/>
            <a:ext cx="10389576" cy="52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03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 Soglom,  chiroili  va  yaltiragan  sochlar  bulishi  uchun   ularni  parvarish  kilish  kerak. </vt:lpstr>
      <vt:lpstr>2.  Sochlarni   ychi  gullab   qurimasligi  kerak.  </vt:lpstr>
      <vt:lpstr>3.  Tabie  yoglar  va  maskalardan  foidalanish kerak.  </vt:lpstr>
      <vt:lpstr>4.  Soch  ranglariga  itibor  burish   buiklar  eki  tabie  bueklardan  foidalaning.</vt:lpstr>
      <vt:lpstr>5.  Shampun  va  balzamlarni  soch  turiga  qarab  tanlang.</vt:lpstr>
      <vt:lpstr>6.  Sochlarni  tiz  tiz  yuvish   kerak. </vt:lpstr>
      <vt:lpstr>7.  Hul  sochlar  bilan  uxlash  minkin  imas.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2</cp:revision>
  <dcterms:created xsi:type="dcterms:W3CDTF">2021-10-25T05:09:06Z</dcterms:created>
  <dcterms:modified xsi:type="dcterms:W3CDTF">2021-10-25T05:35:21Z</dcterms:modified>
</cp:coreProperties>
</file>