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5E21-7C58-43E7-B29F-1716B76EBF73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2CC3-2ED1-4852-AC26-8AD86E51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9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5E21-7C58-43E7-B29F-1716B76EBF73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2CC3-2ED1-4852-AC26-8AD86E51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8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5E21-7C58-43E7-B29F-1716B76EBF73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2CC3-2ED1-4852-AC26-8AD86E51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3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5E21-7C58-43E7-B29F-1716B76EBF73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2CC3-2ED1-4852-AC26-8AD86E51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5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5E21-7C58-43E7-B29F-1716B76EBF73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2CC3-2ED1-4852-AC26-8AD86E51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5E21-7C58-43E7-B29F-1716B76EBF73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2CC3-2ED1-4852-AC26-8AD86E51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4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5E21-7C58-43E7-B29F-1716B76EBF73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2CC3-2ED1-4852-AC26-8AD86E51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5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5E21-7C58-43E7-B29F-1716B76EBF73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2CC3-2ED1-4852-AC26-8AD86E51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5E21-7C58-43E7-B29F-1716B76EBF73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2CC3-2ED1-4852-AC26-8AD86E51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5E21-7C58-43E7-B29F-1716B76EBF73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2CC3-2ED1-4852-AC26-8AD86E51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3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5E21-7C58-43E7-B29F-1716B76EBF73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2CC3-2ED1-4852-AC26-8AD86E51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4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5E21-7C58-43E7-B29F-1716B76EBF73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2CC3-2ED1-4852-AC26-8AD86E51F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dirty="0" err="1" smtClean="0"/>
              <a:t>Burchakli</a:t>
            </a:r>
            <a:r>
              <a:rPr lang="en-US" dirty="0" smtClean="0"/>
              <a:t>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qirqishini</a:t>
            </a:r>
            <a:r>
              <a:rPr lang="en-US" dirty="0" smtClean="0"/>
              <a:t>  </a:t>
            </a:r>
            <a:r>
              <a:rPr lang="en-US" dirty="0" err="1" smtClean="0"/>
              <a:t>har</a:t>
            </a:r>
            <a:r>
              <a:rPr lang="en-US" dirty="0" smtClean="0"/>
              <a:t>  </a:t>
            </a:r>
            <a:r>
              <a:rPr lang="en-US" dirty="0" err="1" smtClean="0"/>
              <a:t>hil</a:t>
            </a:r>
            <a:r>
              <a:rPr lang="en-US" dirty="0" smtClean="0"/>
              <a:t>  </a:t>
            </a:r>
            <a:r>
              <a:rPr lang="en-US" dirty="0" err="1" smtClean="0"/>
              <a:t>turlari</a:t>
            </a:r>
            <a:r>
              <a:rPr lang="en-US" dirty="0" smtClean="0"/>
              <a:t>  </a:t>
            </a:r>
            <a:r>
              <a:rPr lang="en-US" dirty="0" err="1" smtClean="0"/>
              <a:t>kõp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7" y="1825625"/>
            <a:ext cx="4724400" cy="4285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907932" y="8660051"/>
            <a:ext cx="205791" cy="170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094" y="1825626"/>
            <a:ext cx="5154705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1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6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6857" y="6645800"/>
            <a:ext cx="741539" cy="9921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dirty="0" err="1" smtClean="0"/>
              <a:t>Shulardan</a:t>
            </a:r>
            <a:r>
              <a:rPr lang="en-US" dirty="0" smtClean="0"/>
              <a:t>  </a:t>
            </a:r>
            <a:r>
              <a:rPr lang="en-US" dirty="0" err="1" smtClean="0"/>
              <a:t>biri</a:t>
            </a:r>
            <a:r>
              <a:rPr lang="en-US" dirty="0" smtClean="0"/>
              <a:t>  </a:t>
            </a:r>
            <a:r>
              <a:rPr lang="en-US" dirty="0" err="1" smtClean="0"/>
              <a:t>burchaklik</a:t>
            </a:r>
            <a:r>
              <a:rPr lang="en-US" dirty="0" smtClean="0"/>
              <a:t> 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qirqish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0212" y="134471"/>
            <a:ext cx="6347012" cy="6511329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39788" y="546848"/>
            <a:ext cx="3932237" cy="1676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12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Tozza</a:t>
            </a:r>
            <a:r>
              <a:rPr lang="en-US" dirty="0" smtClean="0"/>
              <a:t> 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nam</a:t>
            </a:r>
            <a:r>
              <a:rPr lang="en-US" dirty="0" smtClean="0"/>
              <a:t>  </a:t>
            </a:r>
            <a:r>
              <a:rPr lang="en-US" dirty="0" err="1" smtClean="0"/>
              <a:t>sochda</a:t>
            </a:r>
            <a:r>
              <a:rPr lang="en-US" dirty="0" smtClean="0"/>
              <a:t>  </a:t>
            </a:r>
            <a:r>
              <a:rPr lang="en-US" dirty="0" err="1" smtClean="0"/>
              <a:t>qirqish</a:t>
            </a:r>
            <a:r>
              <a:rPr lang="en-US" dirty="0" smtClean="0"/>
              <a:t>  </a:t>
            </a:r>
            <a:r>
              <a:rPr lang="en-US" dirty="0" err="1" smtClean="0"/>
              <a:t>jarayoni</a:t>
            </a:r>
            <a:r>
              <a:rPr lang="en-US" dirty="0" smtClean="0"/>
              <a:t>  </a:t>
            </a:r>
            <a:r>
              <a:rPr lang="en-US" dirty="0" err="1" smtClean="0"/>
              <a:t>bajariladi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369277"/>
            <a:ext cx="3932237" cy="1688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6258106" cy="49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qirqish</a:t>
            </a:r>
            <a:r>
              <a:rPr lang="en-US" dirty="0" smtClean="0"/>
              <a:t>  </a:t>
            </a:r>
            <a:r>
              <a:rPr lang="en-US" dirty="0" err="1" smtClean="0"/>
              <a:t>uchun</a:t>
            </a:r>
            <a:r>
              <a:rPr lang="en-US" dirty="0" smtClean="0"/>
              <a:t>  </a:t>
            </a:r>
            <a:r>
              <a:rPr lang="en-US" dirty="0" err="1" smtClean="0"/>
              <a:t>qaichi</a:t>
            </a:r>
            <a:r>
              <a:rPr lang="en-US" dirty="0" smtClean="0"/>
              <a:t>, </a:t>
            </a:r>
            <a:r>
              <a:rPr lang="en-US" dirty="0" err="1" smtClean="0"/>
              <a:t>taroq</a:t>
            </a:r>
            <a:r>
              <a:rPr lang="en-US" dirty="0" smtClean="0"/>
              <a:t>,  fen,  </a:t>
            </a:r>
            <a:r>
              <a:rPr lang="en-US" dirty="0" err="1" smtClean="0"/>
              <a:t>pinyuar,va</a:t>
            </a:r>
            <a:r>
              <a:rPr lang="en-US" dirty="0" smtClean="0"/>
              <a:t>  </a:t>
            </a:r>
            <a:r>
              <a:rPr lang="en-US" dirty="0" err="1" smtClean="0"/>
              <a:t>brashir</a:t>
            </a:r>
            <a:r>
              <a:rPr lang="en-US" dirty="0" smtClean="0"/>
              <a:t>  </a:t>
            </a:r>
            <a:r>
              <a:rPr lang="en-US" dirty="0" err="1" smtClean="0"/>
              <a:t>taroqlari</a:t>
            </a:r>
            <a:r>
              <a:rPr lang="en-US" dirty="0" smtClean="0"/>
              <a:t>  </a:t>
            </a:r>
            <a:r>
              <a:rPr lang="en-US" dirty="0" err="1" smtClean="0"/>
              <a:t>ishlatiladi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35" y="1769016"/>
            <a:ext cx="3194903" cy="4761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538" y="1600200"/>
            <a:ext cx="2453054" cy="5090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886" y="1769016"/>
            <a:ext cx="3647619" cy="50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Sochlar</a:t>
            </a:r>
            <a:r>
              <a:rPr lang="en-US" dirty="0" smtClean="0"/>
              <a:t>  </a:t>
            </a:r>
            <a:r>
              <a:rPr lang="en-US" dirty="0" err="1" smtClean="0"/>
              <a:t>orqa</a:t>
            </a:r>
            <a:r>
              <a:rPr lang="en-US" dirty="0" smtClean="0"/>
              <a:t>  </a:t>
            </a:r>
            <a:r>
              <a:rPr lang="en-US" dirty="0" err="1" smtClean="0"/>
              <a:t>tarafdan</a:t>
            </a:r>
            <a:r>
              <a:rPr lang="en-US" dirty="0" smtClean="0"/>
              <a:t>   1  </a:t>
            </a:r>
            <a:r>
              <a:rPr lang="en-US" dirty="0" err="1" smtClean="0"/>
              <a:t>qator</a:t>
            </a:r>
            <a:r>
              <a:rPr lang="en-US" dirty="0" smtClean="0"/>
              <a:t>  </a:t>
            </a:r>
            <a:r>
              <a:rPr lang="en-US" dirty="0" err="1" smtClean="0"/>
              <a:t>olinib</a:t>
            </a:r>
            <a:r>
              <a:rPr lang="en-US" dirty="0" smtClean="0"/>
              <a:t>  </a:t>
            </a:r>
            <a:r>
              <a:rPr lang="en-US" dirty="0" err="1" smtClean="0"/>
              <a:t>ossimitrichna</a:t>
            </a:r>
            <a:r>
              <a:rPr lang="en-US" dirty="0" smtClean="0"/>
              <a:t>  </a:t>
            </a:r>
            <a:r>
              <a:rPr lang="en-US" dirty="0" err="1" smtClean="0"/>
              <a:t>qirqib</a:t>
            </a:r>
            <a:r>
              <a:rPr lang="en-US" dirty="0" smtClean="0"/>
              <a:t>  </a:t>
            </a:r>
            <a:r>
              <a:rPr lang="en-US" dirty="0" err="1" smtClean="0"/>
              <a:t>olamiz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38" y="1820008"/>
            <a:ext cx="6488724" cy="48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4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31" y="365125"/>
            <a:ext cx="10703169" cy="16307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6.  2  </a:t>
            </a:r>
            <a:r>
              <a:rPr lang="en-US" dirty="0" err="1" smtClean="0"/>
              <a:t>shi</a:t>
            </a:r>
            <a:r>
              <a:rPr lang="en-US" dirty="0" smtClean="0"/>
              <a:t>  </a:t>
            </a:r>
            <a:r>
              <a:rPr lang="en-US" dirty="0" err="1" smtClean="0"/>
              <a:t>qatorni</a:t>
            </a:r>
            <a:r>
              <a:rPr lang="en-US" dirty="0" smtClean="0"/>
              <a:t>  </a:t>
            </a:r>
            <a:r>
              <a:rPr lang="en-US" dirty="0" err="1" smtClean="0"/>
              <a:t>bir</a:t>
            </a:r>
            <a:r>
              <a:rPr lang="en-US" dirty="0" smtClean="0"/>
              <a:t>  </a:t>
            </a:r>
            <a:r>
              <a:rPr lang="en-US" dirty="0" err="1" smtClean="0"/>
              <a:t>quloqdan</a:t>
            </a:r>
            <a:r>
              <a:rPr lang="en-US" dirty="0" smtClean="0"/>
              <a:t>  2 chi  </a:t>
            </a:r>
            <a:r>
              <a:rPr lang="en-US" dirty="0" err="1" smtClean="0"/>
              <a:t>quloqgacha</a:t>
            </a:r>
            <a:r>
              <a:rPr lang="en-US" dirty="0" smtClean="0"/>
              <a:t>  </a:t>
            </a:r>
            <a:r>
              <a:rPr lang="en-US" dirty="0" err="1" smtClean="0"/>
              <a:t>qator</a:t>
            </a:r>
            <a:r>
              <a:rPr lang="en-US" dirty="0" smtClean="0"/>
              <a:t>   </a:t>
            </a:r>
            <a:r>
              <a:rPr lang="en-US" dirty="0" err="1" smtClean="0"/>
              <a:t>olib</a:t>
            </a:r>
            <a:r>
              <a:rPr lang="en-US" dirty="0" smtClean="0"/>
              <a:t>  </a:t>
            </a:r>
            <a:r>
              <a:rPr lang="en-US" dirty="0" err="1" smtClean="0"/>
              <a:t>yuqoridan</a:t>
            </a:r>
            <a:r>
              <a:rPr lang="en-US" dirty="0" smtClean="0"/>
              <a:t>  </a:t>
            </a:r>
            <a:r>
              <a:rPr lang="en-US" dirty="0" err="1" smtClean="0"/>
              <a:t>kassoi</a:t>
            </a:r>
            <a:r>
              <a:rPr lang="en-US" dirty="0" smtClean="0"/>
              <a:t>  </a:t>
            </a:r>
            <a:r>
              <a:rPr lang="en-US" dirty="0" err="1" smtClean="0"/>
              <a:t>holda</a:t>
            </a:r>
            <a:r>
              <a:rPr lang="en-US" dirty="0" smtClean="0"/>
              <a:t>  </a:t>
            </a:r>
            <a:r>
              <a:rPr lang="en-US" dirty="0" err="1" smtClean="0"/>
              <a:t>quloq</a:t>
            </a:r>
            <a:r>
              <a:rPr lang="en-US" dirty="0" smtClean="0"/>
              <a:t>  </a:t>
            </a:r>
            <a:r>
              <a:rPr lang="en-US" dirty="0" err="1" smtClean="0"/>
              <a:t>yoniga</a:t>
            </a:r>
            <a:r>
              <a:rPr lang="en-US" dirty="0" smtClean="0"/>
              <a:t>  </a:t>
            </a:r>
            <a:r>
              <a:rPr lang="en-US" dirty="0" err="1" smtClean="0"/>
              <a:t>kisib</a:t>
            </a:r>
            <a:r>
              <a:rPr lang="en-US" dirty="0" smtClean="0"/>
              <a:t>  </a:t>
            </a:r>
            <a:r>
              <a:rPr lang="en-US" dirty="0" err="1" smtClean="0"/>
              <a:t>olamiz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915143"/>
            <a:ext cx="7112977" cy="4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2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 </a:t>
            </a:r>
            <a:r>
              <a:rPr lang="en-US" dirty="0" err="1" smtClean="0"/>
              <a:t>Makushka</a:t>
            </a:r>
            <a:r>
              <a:rPr lang="en-US" dirty="0" smtClean="0"/>
              <a:t>  </a:t>
            </a:r>
            <a:r>
              <a:rPr lang="en-US" dirty="0" err="1" smtClean="0"/>
              <a:t>zonagacha</a:t>
            </a:r>
            <a:r>
              <a:rPr lang="en-US" dirty="0" smtClean="0"/>
              <a:t>  </a:t>
            </a:r>
            <a:r>
              <a:rPr lang="en-US" dirty="0" err="1" smtClean="0"/>
              <a:t>kesib</a:t>
            </a:r>
            <a:r>
              <a:rPr lang="en-US" dirty="0" smtClean="0"/>
              <a:t>  </a:t>
            </a:r>
            <a:r>
              <a:rPr lang="en-US" dirty="0" err="1" smtClean="0"/>
              <a:t>olib</a:t>
            </a:r>
            <a:r>
              <a:rPr lang="en-US" dirty="0" smtClean="0"/>
              <a:t>  </a:t>
            </a:r>
            <a:r>
              <a:rPr lang="en-US" dirty="0" err="1" smtClean="0"/>
              <a:t>mijozning</a:t>
            </a:r>
            <a:r>
              <a:rPr lang="en-US" dirty="0" smtClean="0"/>
              <a:t>  </a:t>
            </a:r>
            <a:r>
              <a:rPr lang="en-US" dirty="0" err="1" smtClean="0"/>
              <a:t>hohishiga</a:t>
            </a:r>
            <a:r>
              <a:rPr lang="en-US" dirty="0" smtClean="0"/>
              <a:t>  </a:t>
            </a:r>
            <a:r>
              <a:rPr lang="en-US" dirty="0" err="1" smtClean="0"/>
              <a:t>qarab</a:t>
            </a:r>
            <a:r>
              <a:rPr lang="en-US" dirty="0" smtClean="0"/>
              <a:t>  </a:t>
            </a:r>
            <a:r>
              <a:rPr lang="en-US" dirty="0" err="1" smtClean="0"/>
              <a:t>chelka</a:t>
            </a:r>
            <a:r>
              <a:rPr lang="en-US" dirty="0" smtClean="0"/>
              <a:t>   </a:t>
            </a:r>
            <a:r>
              <a:rPr lang="en-US" dirty="0" err="1" smtClean="0"/>
              <a:t>kisamiz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filirovka</a:t>
            </a:r>
            <a:r>
              <a:rPr lang="en-US" dirty="0" smtClean="0"/>
              <a:t>  </a:t>
            </a:r>
            <a:r>
              <a:rPr lang="en-US" dirty="0" err="1" smtClean="0"/>
              <a:t>uramiz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9787" y="-26377"/>
            <a:ext cx="3932237" cy="19782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7" y="635733"/>
            <a:ext cx="6857143" cy="537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qirqish</a:t>
            </a:r>
            <a:r>
              <a:rPr lang="en-US" dirty="0" smtClean="0"/>
              <a:t>  </a:t>
            </a:r>
            <a:r>
              <a:rPr lang="en-US" dirty="0" err="1" smtClean="0"/>
              <a:t>jarayoni</a:t>
            </a:r>
            <a:r>
              <a:rPr lang="en-US" dirty="0" smtClean="0"/>
              <a:t>  </a:t>
            </a:r>
            <a:r>
              <a:rPr lang="en-US" dirty="0" err="1" smtClean="0"/>
              <a:t>tugagach</a:t>
            </a:r>
            <a:r>
              <a:rPr lang="en-US" dirty="0" smtClean="0"/>
              <a:t>  </a:t>
            </a:r>
            <a:r>
              <a:rPr lang="en-US" dirty="0" err="1" smtClean="0"/>
              <a:t>obyom</a:t>
            </a:r>
            <a:r>
              <a:rPr lang="en-US" dirty="0" smtClean="0"/>
              <a:t>  </a:t>
            </a:r>
            <a:r>
              <a:rPr lang="en-US" dirty="0" err="1" smtClean="0"/>
              <a:t>berib</a:t>
            </a:r>
            <a:r>
              <a:rPr lang="en-US" dirty="0" smtClean="0"/>
              <a:t>  </a:t>
            </a:r>
            <a:r>
              <a:rPr lang="en-US" dirty="0" err="1" smtClean="0"/>
              <a:t>ukladka</a:t>
            </a:r>
            <a:r>
              <a:rPr lang="en-US" dirty="0" smtClean="0"/>
              <a:t>  </a:t>
            </a:r>
            <a:r>
              <a:rPr lang="en-US" dirty="0" err="1" smtClean="0"/>
              <a:t>qilam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433538" cy="4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95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101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1.  Burchakli soch  qirqishini  har  hil  turlari  kõp.</vt:lpstr>
      <vt:lpstr>2.  Shulardan  biri  burchaklik  soch  qirqish.</vt:lpstr>
      <vt:lpstr>3. Tozza   va  nam  sochda  qirqish  jarayoni  bajariladi. </vt:lpstr>
      <vt:lpstr>4.  Soch  qirqish  uchun  qaichi, taroq,  fen,  pinyuar,va  brashir  taroqlari  ishlatiladi. </vt:lpstr>
      <vt:lpstr>5. Sochlar  orqa  tarafdan   1  qator  olinib  ossimitrichna  qirqib  olamiz.</vt:lpstr>
      <vt:lpstr>6.  2  shi  qatorni  bir  quloqdan  2 chi  quloqgacha  qator   olib  yuqoridan  kassoi  holda  quloq  yoniga  kisib  olamiz.</vt:lpstr>
      <vt:lpstr>7.  Makushka  zonagacha  kesib  olib  mijozning  hohishiga  qarab  chelka   kisamiz  va  filirovka  uramiz.</vt:lpstr>
      <vt:lpstr>8.  Soch  qirqish  jarayoni  tugagach  obyom  berib  ukladka  qilam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Burchakli soch  qirqishini  har  hil  turlari  kõp.</dc:title>
  <dc:creator>Ayollar sartaroshi</dc:creator>
  <cp:lastModifiedBy>Ayollar sartaroshi</cp:lastModifiedBy>
  <cp:revision>3</cp:revision>
  <dcterms:created xsi:type="dcterms:W3CDTF">2021-10-28T04:00:40Z</dcterms:created>
  <dcterms:modified xsi:type="dcterms:W3CDTF">2021-10-28T04:23:00Z</dcterms:modified>
</cp:coreProperties>
</file>