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EE35-B45F-4456-80C7-7952EBAA8036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FF87-F5E0-446A-9830-F9AA64F9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2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EE35-B45F-4456-80C7-7952EBAA8036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FF87-F5E0-446A-9830-F9AA64F9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5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EE35-B45F-4456-80C7-7952EBAA8036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FF87-F5E0-446A-9830-F9AA64F9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EE35-B45F-4456-80C7-7952EBAA8036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FF87-F5E0-446A-9830-F9AA64F9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EE35-B45F-4456-80C7-7952EBAA8036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FF87-F5E0-446A-9830-F9AA64F9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1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EE35-B45F-4456-80C7-7952EBAA8036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FF87-F5E0-446A-9830-F9AA64F9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9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EE35-B45F-4456-80C7-7952EBAA8036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FF87-F5E0-446A-9830-F9AA64F9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7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EE35-B45F-4456-80C7-7952EBAA8036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FF87-F5E0-446A-9830-F9AA64F9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8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EE35-B45F-4456-80C7-7952EBAA8036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FF87-F5E0-446A-9830-F9AA64F9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7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EE35-B45F-4456-80C7-7952EBAA8036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FF87-F5E0-446A-9830-F9AA64F9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4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EE35-B45F-4456-80C7-7952EBAA8036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FF87-F5E0-446A-9830-F9AA64F9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9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9EE35-B45F-4456-80C7-7952EBAA8036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8FF87-F5E0-446A-9830-F9AA64F9F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7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Kaskad</a:t>
            </a:r>
            <a:r>
              <a:rPr lang="en-US" dirty="0"/>
              <a:t>  </a:t>
            </a:r>
            <a:r>
              <a:rPr lang="en-US" dirty="0" err="1"/>
              <a:t>soch</a:t>
            </a:r>
            <a:r>
              <a:rPr lang="en-US" dirty="0"/>
              <a:t>  </a:t>
            </a:r>
            <a:r>
              <a:rPr lang="en-US" dirty="0" err="1"/>
              <a:t>qirqich</a:t>
            </a:r>
            <a:r>
              <a:rPr lang="en-US" dirty="0"/>
              <a:t> </a:t>
            </a:r>
            <a:r>
              <a:rPr lang="en-US" dirty="0" err="1"/>
              <a:t>usulida</a:t>
            </a:r>
            <a:r>
              <a:rPr lang="en-US" dirty="0"/>
              <a:t>  1-chi  </a:t>
            </a:r>
            <a:r>
              <a:rPr lang="en-US" dirty="0" err="1"/>
              <a:t>sochlar</a:t>
            </a:r>
            <a:r>
              <a:rPr lang="en-US" dirty="0"/>
              <a:t>  </a:t>
            </a:r>
            <a:r>
              <a:rPr lang="en-US" dirty="0" err="1"/>
              <a:t>nam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 oval 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46149"/>
            <a:ext cx="6172200" cy="49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2.  </a:t>
            </a:r>
            <a:r>
              <a:rPr lang="en-US" dirty="0" err="1"/>
              <a:t>Mijozning</a:t>
            </a:r>
            <a:r>
              <a:rPr lang="en-US" dirty="0"/>
              <a:t>  </a:t>
            </a:r>
            <a:r>
              <a:rPr lang="en-US" dirty="0" err="1"/>
              <a:t>hohishi</a:t>
            </a:r>
            <a:r>
              <a:rPr lang="en-US" dirty="0"/>
              <a:t>  </a:t>
            </a:r>
            <a:r>
              <a:rPr lang="en-US" dirty="0" err="1"/>
              <a:t>bilan</a:t>
            </a:r>
            <a:r>
              <a:rPr lang="en-US" dirty="0"/>
              <a:t>  </a:t>
            </a:r>
            <a:r>
              <a:rPr lang="en-US" dirty="0" err="1"/>
              <a:t>uzunlik</a:t>
            </a:r>
            <a:r>
              <a:rPr lang="en-US" dirty="0"/>
              <a:t>  </a:t>
            </a:r>
            <a:r>
              <a:rPr lang="en-US" dirty="0" err="1"/>
              <a:t>tanlanib</a:t>
            </a:r>
            <a:r>
              <a:rPr lang="en-US" dirty="0"/>
              <a:t>  </a:t>
            </a:r>
            <a:r>
              <a:rPr lang="en-US" dirty="0" err="1"/>
              <a:t>kassoy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  </a:t>
            </a:r>
            <a:r>
              <a:rPr lang="en-US" dirty="0" err="1"/>
              <a:t>qirqilad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6514671" cy="49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7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4"/>
            <a:ext cx="6445980" cy="49561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6831" y="2593731"/>
            <a:ext cx="3695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 </a:t>
            </a:r>
            <a:r>
              <a:rPr lang="ru-RU" dirty="0" err="1"/>
              <a:t>Qatorma</a:t>
            </a:r>
            <a:r>
              <a:rPr lang="ru-RU" dirty="0"/>
              <a:t>  </a:t>
            </a:r>
            <a:r>
              <a:rPr lang="ru-RU" dirty="0" err="1"/>
              <a:t>qator</a:t>
            </a:r>
            <a:r>
              <a:rPr lang="ru-RU" dirty="0"/>
              <a:t>  </a:t>
            </a:r>
            <a:r>
              <a:rPr lang="ru-RU" dirty="0" err="1"/>
              <a:t>sochlar</a:t>
            </a:r>
            <a:r>
              <a:rPr lang="ru-RU" dirty="0"/>
              <a:t> </a:t>
            </a:r>
            <a:r>
              <a:rPr lang="ru-RU" dirty="0" err="1"/>
              <a:t>oval</a:t>
            </a:r>
            <a:r>
              <a:rPr lang="ru-RU" dirty="0"/>
              <a:t>  </a:t>
            </a:r>
            <a:r>
              <a:rPr lang="ru-RU" dirty="0" err="1"/>
              <a:t>holda</a:t>
            </a:r>
            <a:r>
              <a:rPr lang="ru-RU" dirty="0"/>
              <a:t>  </a:t>
            </a:r>
            <a:r>
              <a:rPr lang="ru-RU" dirty="0" err="1"/>
              <a:t>yuqoriga</a:t>
            </a:r>
            <a:r>
              <a:rPr lang="ru-RU" dirty="0"/>
              <a:t>  </a:t>
            </a:r>
            <a:r>
              <a:rPr lang="ru-RU" dirty="0" err="1"/>
              <a:t>olinib</a:t>
            </a:r>
            <a:r>
              <a:rPr lang="ru-RU" dirty="0"/>
              <a:t>  </a:t>
            </a:r>
            <a:r>
              <a:rPr lang="ru-RU" dirty="0" err="1"/>
              <a:t>qirqa</a:t>
            </a:r>
            <a:r>
              <a:rPr lang="ru-RU" dirty="0"/>
              <a:t>  </a:t>
            </a:r>
            <a:r>
              <a:rPr lang="ru-RU" dirty="0" err="1"/>
              <a:t>boshlaymiz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760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. </a:t>
            </a:r>
            <a:r>
              <a:rPr lang="en-US" dirty="0" err="1"/>
              <a:t>Mijozning</a:t>
            </a:r>
            <a:r>
              <a:rPr lang="en-US" dirty="0"/>
              <a:t>  </a:t>
            </a:r>
            <a:r>
              <a:rPr lang="en-US" dirty="0" err="1"/>
              <a:t>hohishi</a:t>
            </a:r>
            <a:r>
              <a:rPr lang="en-US" dirty="0"/>
              <a:t>  </a:t>
            </a:r>
            <a:r>
              <a:rPr lang="en-US" dirty="0" err="1"/>
              <a:t>bilan</a:t>
            </a:r>
            <a:r>
              <a:rPr lang="en-US" dirty="0"/>
              <a:t>  </a:t>
            </a:r>
            <a:r>
              <a:rPr lang="en-US" dirty="0" err="1"/>
              <a:t>chelka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 </a:t>
            </a:r>
            <a:r>
              <a:rPr lang="en-US" dirty="0" err="1"/>
              <a:t>eki</a:t>
            </a:r>
            <a:r>
              <a:rPr lang="en-US" dirty="0"/>
              <a:t>  </a:t>
            </a:r>
            <a:r>
              <a:rPr lang="en-US" dirty="0" err="1"/>
              <a:t>kalta</a:t>
            </a:r>
            <a:r>
              <a:rPr lang="en-US" dirty="0"/>
              <a:t>  </a:t>
            </a:r>
            <a:r>
              <a:rPr lang="en-US" dirty="0" err="1"/>
              <a:t>qilib</a:t>
            </a:r>
            <a:r>
              <a:rPr lang="en-US" dirty="0"/>
              <a:t>  </a:t>
            </a:r>
            <a:r>
              <a:rPr lang="en-US" dirty="0" err="1"/>
              <a:t>qirqiladi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6"/>
            <a:ext cx="6337237" cy="48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7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5.  </a:t>
            </a:r>
            <a:r>
              <a:rPr lang="en-US" dirty="0" err="1"/>
              <a:t>Provirochnie</a:t>
            </a:r>
            <a:r>
              <a:rPr lang="en-US" dirty="0"/>
              <a:t>  </a:t>
            </a:r>
            <a:r>
              <a:rPr lang="en-US" dirty="0" err="1"/>
              <a:t>ossemetriya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  </a:t>
            </a:r>
            <a:r>
              <a:rPr lang="en-US" dirty="0" err="1"/>
              <a:t>tekshiriladi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310" y="987425"/>
            <a:ext cx="6246078" cy="5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1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4046" y="0"/>
            <a:ext cx="10515600" cy="1717065"/>
          </a:xfrm>
        </p:spPr>
        <p:txBody>
          <a:bodyPr>
            <a:normAutofit fontScale="90000"/>
          </a:bodyPr>
          <a:lstStyle/>
          <a:p>
            <a:r>
              <a:rPr lang="en-US" dirty="0"/>
              <a:t>6.  </a:t>
            </a:r>
            <a:r>
              <a:rPr lang="en-US" dirty="0" err="1"/>
              <a:t>Soch</a:t>
            </a:r>
            <a:r>
              <a:rPr lang="en-US" dirty="0"/>
              <a:t>  </a:t>
            </a:r>
            <a:r>
              <a:rPr lang="en-US" dirty="0" err="1"/>
              <a:t>qirqichini</a:t>
            </a:r>
            <a:r>
              <a:rPr lang="en-US" dirty="0"/>
              <a:t>  </a:t>
            </a:r>
            <a:r>
              <a:rPr lang="en-US" dirty="0" err="1"/>
              <a:t>yakunlab</a:t>
            </a:r>
            <a:r>
              <a:rPr lang="en-US" dirty="0"/>
              <a:t> </a:t>
            </a:r>
            <a:r>
              <a:rPr lang="en-US" dirty="0" err="1"/>
              <a:t>felerovka</a:t>
            </a:r>
            <a:r>
              <a:rPr lang="en-US" dirty="0"/>
              <a:t> </a:t>
            </a:r>
            <a:r>
              <a:rPr lang="en-US" dirty="0" err="1"/>
              <a:t>eki</a:t>
            </a:r>
            <a:r>
              <a:rPr lang="en-US" dirty="0"/>
              <a:t>  </a:t>
            </a:r>
            <a:r>
              <a:rPr lang="en-US" dirty="0" err="1"/>
              <a:t>zubchik</a:t>
            </a:r>
            <a:r>
              <a:rPr lang="en-US" dirty="0"/>
              <a:t>  </a:t>
            </a:r>
            <a:r>
              <a:rPr lang="en-US" dirty="0" err="1"/>
              <a:t>chiqamiz</a:t>
            </a:r>
            <a:r>
              <a:rPr lang="en-US" dirty="0"/>
              <a:t>. </a:t>
            </a:r>
            <a:br>
              <a:rPr lang="en-US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97" y="1825625"/>
            <a:ext cx="5260303" cy="44257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6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 </a:t>
            </a:r>
            <a:r>
              <a:rPr lang="en-US" dirty="0" err="1"/>
              <a:t>Soch</a:t>
            </a:r>
            <a:r>
              <a:rPr lang="en-US" dirty="0"/>
              <a:t>  </a:t>
            </a:r>
            <a:r>
              <a:rPr lang="en-US" dirty="0" err="1"/>
              <a:t>qirqish</a:t>
            </a:r>
            <a:r>
              <a:rPr lang="en-US" dirty="0"/>
              <a:t>  </a:t>
            </a:r>
            <a:r>
              <a:rPr lang="en-US" dirty="0" err="1"/>
              <a:t>jarayoni</a:t>
            </a:r>
            <a:r>
              <a:rPr lang="en-US" dirty="0"/>
              <a:t>  </a:t>
            </a:r>
            <a:r>
              <a:rPr lang="en-US" dirty="0" err="1"/>
              <a:t>yakuniga</a:t>
            </a:r>
            <a:r>
              <a:rPr lang="en-US" dirty="0"/>
              <a:t>  </a:t>
            </a:r>
            <a:r>
              <a:rPr lang="en-US" dirty="0" err="1"/>
              <a:t>etgach</a:t>
            </a:r>
            <a:r>
              <a:rPr lang="en-US" dirty="0"/>
              <a:t>  </a:t>
            </a:r>
            <a:r>
              <a:rPr lang="en-US" dirty="0" err="1"/>
              <a:t>sushka</a:t>
            </a:r>
            <a:r>
              <a:rPr lang="en-US" dirty="0"/>
              <a:t>  </a:t>
            </a:r>
            <a:r>
              <a:rPr lang="en-US" dirty="0" err="1"/>
              <a:t>eki</a:t>
            </a:r>
            <a:r>
              <a:rPr lang="en-US" dirty="0"/>
              <a:t>  </a:t>
            </a:r>
            <a:r>
              <a:rPr lang="en-US" dirty="0" err="1"/>
              <a:t>ukladka</a:t>
            </a:r>
            <a:r>
              <a:rPr lang="en-US" dirty="0"/>
              <a:t>  </a:t>
            </a:r>
            <a:r>
              <a:rPr lang="en-US" dirty="0" err="1"/>
              <a:t>qilinadi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6"/>
            <a:ext cx="5181600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1825625"/>
            <a:ext cx="5181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9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63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76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 Soch  qirqichini  yakunlab felerovka eki  zubchik  chiqamiz.  </vt:lpstr>
      <vt:lpstr>7.  Soch  qirqish  jarayoni  yakuniga  etgach  sushka  eki  ukladka  qilinadi.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Ayollar sartaroshi</dc:creator>
  <cp:lastModifiedBy>Ayollar sartaroshi</cp:lastModifiedBy>
  <cp:revision>5</cp:revision>
  <dcterms:created xsi:type="dcterms:W3CDTF">2021-10-21T04:00:28Z</dcterms:created>
  <dcterms:modified xsi:type="dcterms:W3CDTF">2021-10-21T04:44:11Z</dcterms:modified>
</cp:coreProperties>
</file>