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4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4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5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5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3DCC-E713-4507-AD27-1A3439BFC0B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F92F-64A5-4945-9046-B598770E8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Gafrellar</a:t>
            </a:r>
            <a:r>
              <a:rPr lang="en-US" dirty="0" smtClean="0"/>
              <a:t> </a:t>
            </a:r>
            <a:r>
              <a:rPr lang="en-US" dirty="0" err="1" smtClean="0"/>
              <a:t>har-hil</a:t>
            </a:r>
            <a:r>
              <a:rPr lang="en-US" dirty="0" smtClean="0"/>
              <a:t> </a:t>
            </a:r>
            <a:r>
              <a:rPr lang="en-US" dirty="0" err="1" smtClean="0"/>
              <a:t>tishda</a:t>
            </a:r>
            <a:r>
              <a:rPr lang="en-US" dirty="0" smtClean="0"/>
              <a:t> </a:t>
            </a:r>
            <a:r>
              <a:rPr lang="en-US" dirty="0" err="1" smtClean="0"/>
              <a:t>bõladi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3,4,,5ta </a:t>
            </a:r>
            <a:r>
              <a:rPr lang="en-US" dirty="0" err="1" smtClean="0"/>
              <a:t>tishliklarga</a:t>
            </a:r>
            <a:r>
              <a:rPr lang="en-US" dirty="0" smtClean="0"/>
              <a:t> </a:t>
            </a:r>
            <a:r>
              <a:rPr lang="en-US" dirty="0" err="1" smtClean="0"/>
              <a:t>bõlinadi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08" y="1825625"/>
            <a:ext cx="5114192" cy="4486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46826"/>
            <a:ext cx="5249007" cy="4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2)</a:t>
            </a:r>
            <a:r>
              <a:rPr lang="en-US" dirty="0" err="1" smtClean="0"/>
              <a:t>Gafrellar</a:t>
            </a:r>
            <a:r>
              <a:rPr lang="en-US" dirty="0" smtClean="0"/>
              <a:t> </a:t>
            </a:r>
            <a:r>
              <a:rPr lang="en-US" dirty="0" err="1" smtClean="0"/>
              <a:t>siyrak,silik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turmaklarda</a:t>
            </a:r>
            <a:r>
              <a:rPr lang="en-US" dirty="0" smtClean="0"/>
              <a:t> </a:t>
            </a:r>
            <a:r>
              <a:rPr lang="en-US" dirty="0" err="1" smtClean="0"/>
              <a:t>ishirish</a:t>
            </a:r>
            <a:r>
              <a:rPr lang="en-US" dirty="0" smtClean="0"/>
              <a:t> (</a:t>
            </a:r>
            <a:r>
              <a:rPr lang="en-US" dirty="0" err="1" smtClean="0"/>
              <a:t>obyem</a:t>
            </a:r>
            <a:r>
              <a:rPr lang="en-US" dirty="0" smtClean="0"/>
              <a:t>)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sochga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666497"/>
            <a:ext cx="6343527" cy="52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</a:t>
            </a:r>
            <a:r>
              <a:rPr lang="en-US" dirty="0" err="1" smtClean="0"/>
              <a:t>Sochga</a:t>
            </a:r>
            <a:r>
              <a:rPr lang="en-US" dirty="0" smtClean="0"/>
              <a:t> 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ishlatish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,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tarok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soch</a:t>
            </a:r>
            <a:r>
              <a:rPr lang="en-US" dirty="0" smtClean="0"/>
              <a:t> </a:t>
            </a:r>
            <a:r>
              <a:rPr lang="en-US" dirty="0" err="1" smtClean="0"/>
              <a:t>qistirgich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7" y="1871968"/>
            <a:ext cx="2502877" cy="42586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1968"/>
            <a:ext cx="4903175" cy="44399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43" y="1871968"/>
            <a:ext cx="2429611" cy="42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4)</a:t>
            </a:r>
            <a:r>
              <a:rPr lang="en-US" dirty="0" err="1" smtClean="0"/>
              <a:t>Tozza</a:t>
            </a:r>
            <a:r>
              <a:rPr lang="en-US" dirty="0" smtClean="0"/>
              <a:t> </a:t>
            </a:r>
            <a:r>
              <a:rPr lang="en-US" dirty="0" err="1" smtClean="0"/>
              <a:t>yuvilgan</a:t>
            </a:r>
            <a:r>
              <a:rPr lang="en-US" dirty="0" smtClean="0"/>
              <a:t> </a:t>
            </a:r>
            <a:r>
              <a:rPr lang="en-US" dirty="0" err="1" smtClean="0"/>
              <a:t>sochlarga</a:t>
            </a:r>
            <a:r>
              <a:rPr lang="en-US" dirty="0" smtClean="0"/>
              <a:t> 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r>
              <a:rPr lang="en-US" dirty="0" smtClean="0"/>
              <a:t>. </a:t>
            </a:r>
            <a:r>
              <a:rPr lang="en-US" dirty="0" err="1" smtClean="0"/>
              <a:t>Yoğ</a:t>
            </a:r>
            <a:r>
              <a:rPr lang="en-US" dirty="0" smtClean="0"/>
              <a:t> </a:t>
            </a:r>
            <a:r>
              <a:rPr lang="en-US" dirty="0" err="1" smtClean="0"/>
              <a:t>sochlarda</a:t>
            </a:r>
            <a:r>
              <a:rPr lang="en-US" dirty="0" smtClean="0"/>
              <a:t> </a:t>
            </a:r>
            <a:r>
              <a:rPr lang="en-US" dirty="0" err="1" smtClean="0"/>
              <a:t>ishlatilgan</a:t>
            </a:r>
            <a:r>
              <a:rPr lang="en-US" dirty="0" smtClean="0"/>
              <a:t> 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ishirmaydi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5)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mijozning</a:t>
            </a:r>
            <a:r>
              <a:rPr lang="en-US" dirty="0" smtClean="0"/>
              <a:t> </a:t>
            </a:r>
            <a:r>
              <a:rPr lang="en-US" dirty="0" err="1" smtClean="0"/>
              <a:t>xoxishiga</a:t>
            </a:r>
            <a:r>
              <a:rPr lang="en-US" dirty="0" smtClean="0"/>
              <a:t> </a:t>
            </a:r>
            <a:r>
              <a:rPr lang="en-US" dirty="0" err="1" smtClean="0"/>
              <a:t>qarab</a:t>
            </a:r>
            <a:r>
              <a:rPr lang="en-US" dirty="0" smtClean="0"/>
              <a:t> </a:t>
            </a:r>
            <a:r>
              <a:rPr lang="en-US" dirty="0" err="1" smtClean="0"/>
              <a:t>hamma</a:t>
            </a:r>
            <a:r>
              <a:rPr lang="en-US" dirty="0" smtClean="0"/>
              <a:t> </a:t>
            </a:r>
            <a:r>
              <a:rPr lang="en-US" dirty="0" err="1" smtClean="0"/>
              <a:t>sochga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faqat</a:t>
            </a:r>
            <a:r>
              <a:rPr lang="en-US" dirty="0" smtClean="0"/>
              <a:t> </a:t>
            </a:r>
            <a:r>
              <a:rPr lang="en-US" dirty="0" err="1" smtClean="0"/>
              <a:t>sochning</a:t>
            </a:r>
            <a:r>
              <a:rPr lang="en-US" dirty="0" smtClean="0"/>
              <a:t> </a:t>
            </a:r>
            <a:r>
              <a:rPr lang="en-US" dirty="0" err="1" smtClean="0"/>
              <a:t>yukori,ya'ni</a:t>
            </a:r>
            <a:r>
              <a:rPr lang="en-US" dirty="0" smtClean="0"/>
              <a:t> (</a:t>
            </a:r>
            <a:r>
              <a:rPr lang="en-US" dirty="0" err="1" smtClean="0"/>
              <a:t>makushka</a:t>
            </a:r>
            <a:r>
              <a:rPr lang="en-US" dirty="0" smtClean="0"/>
              <a:t>) </a:t>
            </a:r>
            <a:r>
              <a:rPr lang="en-US" dirty="0" err="1" smtClean="0"/>
              <a:t>kismiga</a:t>
            </a:r>
            <a:r>
              <a:rPr lang="en-US" dirty="0" smtClean="0"/>
              <a:t> </a:t>
            </a:r>
            <a:r>
              <a:rPr lang="en-US" dirty="0" err="1" smtClean="0"/>
              <a:t>uriladi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46" y="987424"/>
            <a:ext cx="6139532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6)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sochning</a:t>
            </a:r>
            <a:r>
              <a:rPr lang="en-US" dirty="0" smtClean="0"/>
              <a:t> </a:t>
            </a:r>
            <a:r>
              <a:rPr lang="en-US" dirty="0" err="1" smtClean="0"/>
              <a:t>orqa</a:t>
            </a:r>
            <a:r>
              <a:rPr lang="en-US" dirty="0" smtClean="0"/>
              <a:t>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sochning</a:t>
            </a:r>
            <a:r>
              <a:rPr lang="en-US" dirty="0" smtClean="0"/>
              <a:t> </a:t>
            </a:r>
            <a:r>
              <a:rPr lang="en-US" dirty="0" err="1" smtClean="0"/>
              <a:t>ildizidan</a:t>
            </a:r>
            <a:r>
              <a:rPr lang="en-US" dirty="0" smtClean="0"/>
              <a:t> </a:t>
            </a:r>
            <a:r>
              <a:rPr lang="en-US" dirty="0" err="1" smtClean="0"/>
              <a:t>boshlab</a:t>
            </a:r>
            <a:r>
              <a:rPr lang="en-US" dirty="0" smtClean="0"/>
              <a:t> </a:t>
            </a:r>
            <a:r>
              <a:rPr lang="en-US" dirty="0" err="1" smtClean="0"/>
              <a:t>uriladi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50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7) </a:t>
            </a:r>
            <a:r>
              <a:rPr lang="en-US" dirty="0" err="1" smtClean="0"/>
              <a:t>Siyrak</a:t>
            </a:r>
            <a:r>
              <a:rPr lang="en-US" dirty="0" smtClean="0"/>
              <a:t> </a:t>
            </a:r>
            <a:r>
              <a:rPr lang="en-US" dirty="0" err="1" smtClean="0"/>
              <a:t>sochlarni</a:t>
            </a:r>
            <a:r>
              <a:rPr lang="en-US" dirty="0" smtClean="0"/>
              <a:t> </a:t>
            </a:r>
            <a:r>
              <a:rPr lang="en-US" dirty="0" err="1" smtClean="0"/>
              <a:t>kõp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qalin</a:t>
            </a:r>
            <a:r>
              <a:rPr lang="en-US" dirty="0" smtClean="0"/>
              <a:t> </a:t>
            </a:r>
            <a:r>
              <a:rPr lang="en-US" dirty="0" err="1" smtClean="0"/>
              <a:t>kõrsatish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gafredan</a:t>
            </a:r>
            <a:r>
              <a:rPr lang="en-US" dirty="0" smtClean="0"/>
              <a:t> </a:t>
            </a:r>
            <a:r>
              <a:rPr lang="en-US" dirty="0" err="1" smtClean="0"/>
              <a:t>foydalngan</a:t>
            </a:r>
            <a:r>
              <a:rPr lang="en-US" dirty="0" smtClean="0"/>
              <a:t> </a:t>
            </a:r>
            <a:r>
              <a:rPr lang="en-US" dirty="0" err="1" smtClean="0"/>
              <a:t>sõng</a:t>
            </a:r>
            <a:r>
              <a:rPr lang="en-US" dirty="0" smtClean="0"/>
              <a:t> ,</a:t>
            </a:r>
            <a:r>
              <a:rPr lang="en-US" dirty="0" err="1" smtClean="0"/>
              <a:t>sochga</a:t>
            </a:r>
            <a:r>
              <a:rPr lang="en-US" dirty="0" smtClean="0"/>
              <a:t> </a:t>
            </a:r>
            <a:r>
              <a:rPr lang="en-US" dirty="0" err="1" smtClean="0"/>
              <a:t>naches</a:t>
            </a:r>
            <a:r>
              <a:rPr lang="en-US" dirty="0" smtClean="0"/>
              <a:t> ham </a:t>
            </a:r>
            <a:r>
              <a:rPr lang="en-US" dirty="0" err="1" smtClean="0"/>
              <a:t>beriladi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783297"/>
            <a:ext cx="6044589" cy="52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8)</a:t>
            </a:r>
            <a:r>
              <a:rPr lang="en-US" dirty="0" err="1" smtClean="0"/>
              <a:t>Gafredan</a:t>
            </a:r>
            <a:r>
              <a:rPr lang="en-US" dirty="0" smtClean="0"/>
              <a:t> </a:t>
            </a:r>
            <a:r>
              <a:rPr lang="en-US" dirty="0" err="1" smtClean="0"/>
              <a:t>foydalanish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sochlar</a:t>
            </a:r>
            <a:r>
              <a:rPr lang="en-US" dirty="0" smtClean="0"/>
              <a:t> </a:t>
            </a:r>
            <a:r>
              <a:rPr lang="en-US" dirty="0" err="1" smtClean="0"/>
              <a:t>bõlaklarga</a:t>
            </a:r>
            <a:r>
              <a:rPr lang="en-US" dirty="0" smtClean="0"/>
              <a:t> </a:t>
            </a:r>
            <a:r>
              <a:rPr lang="en-US" dirty="0" err="1" smtClean="0"/>
              <a:t>bõlinadi</a:t>
            </a:r>
            <a:r>
              <a:rPr lang="en-US" dirty="0" smtClean="0"/>
              <a:t> ,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qatorma-qator</a:t>
            </a:r>
            <a:r>
              <a:rPr lang="en-US" dirty="0" smtClean="0"/>
              <a:t> </a:t>
            </a:r>
            <a:r>
              <a:rPr lang="en-US" dirty="0" err="1" smtClean="0"/>
              <a:t>olinib</a:t>
            </a:r>
            <a:r>
              <a:rPr lang="en-US" dirty="0" smtClean="0"/>
              <a:t> </a:t>
            </a:r>
            <a:r>
              <a:rPr lang="en-US" dirty="0" err="1" smtClean="0"/>
              <a:t>sochlar</a:t>
            </a:r>
            <a:r>
              <a:rPr lang="en-US" dirty="0" smtClean="0"/>
              <a:t> </a:t>
            </a:r>
            <a:r>
              <a:rPr lang="en-US" dirty="0" err="1" smtClean="0"/>
              <a:t>gafre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smtClean="0"/>
              <a:t>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84" y="987425"/>
            <a:ext cx="589963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96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97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1)Gafrellar har-hil tishda bõladi 3,4,,5ta tishliklarga bõlinadi.</vt:lpstr>
      <vt:lpstr>Презентация PowerPoint</vt:lpstr>
      <vt:lpstr>3)Sochga gafre ishlatish uchun ,gafre tarok va soch qistirgich kerak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1)Gafrellar har-hil tishda bõladi 3,4,,5ta tishliklarga bõlinadi.</dc:title>
  <dc:creator>Ayollar sartaroshi</dc:creator>
  <cp:lastModifiedBy>Ayollar sartaroshi</cp:lastModifiedBy>
  <cp:revision>2</cp:revision>
  <dcterms:created xsi:type="dcterms:W3CDTF">2021-10-19T07:04:45Z</dcterms:created>
  <dcterms:modified xsi:type="dcterms:W3CDTF">2021-10-19T07:22:52Z</dcterms:modified>
</cp:coreProperties>
</file>