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5" r:id="rId9"/>
    <p:sldId id="264" r:id="rId10"/>
    <p:sldId id="259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02A9C-ECBF-413B-B138-EAEA07873792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FC7EE-F753-42D4-811C-B2F40AE55A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1834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02A9C-ECBF-413B-B138-EAEA07873792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FC7EE-F753-42D4-811C-B2F40AE55A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914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02A9C-ECBF-413B-B138-EAEA07873792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FC7EE-F753-42D4-811C-B2F40AE55A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9965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02A9C-ECBF-413B-B138-EAEA07873792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FC7EE-F753-42D4-811C-B2F40AE55A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414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02A9C-ECBF-413B-B138-EAEA07873792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FC7EE-F753-42D4-811C-B2F40AE55A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042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02A9C-ECBF-413B-B138-EAEA07873792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FC7EE-F753-42D4-811C-B2F40AE55A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925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02A9C-ECBF-413B-B138-EAEA07873792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FC7EE-F753-42D4-811C-B2F40AE55A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538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02A9C-ECBF-413B-B138-EAEA07873792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FC7EE-F753-42D4-811C-B2F40AE55A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767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02A9C-ECBF-413B-B138-EAEA07873792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FC7EE-F753-42D4-811C-B2F40AE55A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5974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02A9C-ECBF-413B-B138-EAEA07873792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FC7EE-F753-42D4-811C-B2F40AE55A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064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02A9C-ECBF-413B-B138-EAEA07873792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FC7EE-F753-42D4-811C-B2F40AE55A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183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502A9C-ECBF-413B-B138-EAEA07873792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4FC7EE-F753-42D4-811C-B2F40AE55A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189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9788" y="0"/>
            <a:ext cx="3932237" cy="2057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1.  </a:t>
            </a:r>
            <a:r>
              <a:rPr lang="en-US" dirty="0" err="1" smtClean="0"/>
              <a:t>Klassichiski</a:t>
            </a:r>
            <a:r>
              <a:rPr lang="en-US" dirty="0" smtClean="0"/>
              <a:t>,  </a:t>
            </a:r>
            <a:r>
              <a:rPr lang="en-US" dirty="0" err="1" smtClean="0"/>
              <a:t>juda</a:t>
            </a:r>
            <a:r>
              <a:rPr lang="en-US" dirty="0" smtClean="0"/>
              <a:t>  </a:t>
            </a:r>
            <a:r>
              <a:rPr lang="en-US" dirty="0" err="1" smtClean="0"/>
              <a:t>chiroyli</a:t>
            </a:r>
            <a:r>
              <a:rPr lang="en-US" dirty="0" smtClean="0"/>
              <a:t> </a:t>
            </a:r>
            <a:r>
              <a:rPr lang="en-US" dirty="0" err="1" smtClean="0"/>
              <a:t>igishtirilgan</a:t>
            </a:r>
            <a:r>
              <a:rPr lang="en-US" dirty="0" smtClean="0"/>
              <a:t>   </a:t>
            </a:r>
            <a:r>
              <a:rPr lang="en-US" dirty="0" err="1" smtClean="0"/>
              <a:t>soch</a:t>
            </a:r>
            <a:r>
              <a:rPr lang="en-US" dirty="0" smtClean="0"/>
              <a:t>  </a:t>
            </a:r>
            <a:r>
              <a:rPr lang="en-US" dirty="0" err="1" smtClean="0"/>
              <a:t>turmaklari</a:t>
            </a:r>
            <a:r>
              <a:rPr lang="en-US" dirty="0" smtClean="0"/>
              <a:t>   </a:t>
            </a:r>
            <a:r>
              <a:rPr lang="en-US" dirty="0" err="1" smtClean="0"/>
              <a:t>barcha</a:t>
            </a:r>
            <a:r>
              <a:rPr lang="en-US" dirty="0" smtClean="0"/>
              <a:t>  </a:t>
            </a:r>
            <a:r>
              <a:rPr lang="en-US" dirty="0" err="1" smtClean="0"/>
              <a:t>yoshdagi</a:t>
            </a:r>
            <a:r>
              <a:rPr lang="en-US" dirty="0" smtClean="0"/>
              <a:t>  </a:t>
            </a:r>
            <a:r>
              <a:rPr lang="en-US" dirty="0" err="1" smtClean="0"/>
              <a:t>qiz</a:t>
            </a:r>
            <a:r>
              <a:rPr lang="en-US" dirty="0" smtClean="0"/>
              <a:t>  </a:t>
            </a:r>
            <a:r>
              <a:rPr lang="en-US" dirty="0" err="1" smtClean="0"/>
              <a:t>va</a:t>
            </a:r>
            <a:r>
              <a:rPr lang="en-US" dirty="0" smtClean="0"/>
              <a:t>  </a:t>
            </a:r>
            <a:r>
              <a:rPr lang="en-US" dirty="0" err="1" smtClean="0"/>
              <a:t>ayollarga</a:t>
            </a:r>
            <a:r>
              <a:rPr lang="en-US" dirty="0" smtClean="0"/>
              <a:t>  </a:t>
            </a:r>
            <a:r>
              <a:rPr lang="en-US" dirty="0" err="1" smtClean="0"/>
              <a:t>mos</a:t>
            </a:r>
            <a:r>
              <a:rPr lang="en-US" dirty="0" smtClean="0"/>
              <a:t>  </a:t>
            </a:r>
            <a:r>
              <a:rPr lang="en-US" dirty="0" err="1" smtClean="0"/>
              <a:t>keladi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3188" y="918054"/>
            <a:ext cx="6172199" cy="4942995"/>
          </a:xfrm>
          <a:prstGeom prst="rect">
            <a:avLst/>
          </a:prstGeo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839788" y="0"/>
            <a:ext cx="3932237" cy="205740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82723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5530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0777" y="0"/>
            <a:ext cx="3831248" cy="2057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2.  </a:t>
            </a:r>
            <a:r>
              <a:rPr lang="en-US" dirty="0" err="1" smtClean="0"/>
              <a:t>Ikki</a:t>
            </a:r>
            <a:r>
              <a:rPr lang="en-US" dirty="0" smtClean="0"/>
              <a:t>  </a:t>
            </a:r>
            <a:r>
              <a:rPr lang="en-US" dirty="0" err="1" smtClean="0"/>
              <a:t>quloqlar</a:t>
            </a:r>
            <a:r>
              <a:rPr lang="en-US" dirty="0" smtClean="0"/>
              <a:t>  </a:t>
            </a:r>
            <a:r>
              <a:rPr lang="en-US" dirty="0" err="1" smtClean="0"/>
              <a:t>yonidan</a:t>
            </a:r>
            <a:r>
              <a:rPr lang="en-US" dirty="0" smtClean="0"/>
              <a:t>  </a:t>
            </a:r>
            <a:r>
              <a:rPr lang="en-US" dirty="0" err="1" smtClean="0"/>
              <a:t>bir</a:t>
            </a:r>
            <a:r>
              <a:rPr lang="en-US" dirty="0" smtClean="0"/>
              <a:t>  </a:t>
            </a:r>
            <a:r>
              <a:rPr lang="en-US" dirty="0" err="1" smtClean="0"/>
              <a:t>bulakdan</a:t>
            </a:r>
            <a:r>
              <a:rPr lang="en-US" dirty="0" smtClean="0"/>
              <a:t>  </a:t>
            </a:r>
            <a:r>
              <a:rPr lang="en-US" dirty="0" err="1" smtClean="0"/>
              <a:t>qoldiramiz</a:t>
            </a:r>
            <a:r>
              <a:rPr lang="en-US" dirty="0" smtClean="0"/>
              <a:t>.  </a:t>
            </a:r>
            <a:r>
              <a:rPr lang="en-US" dirty="0" err="1" smtClean="0"/>
              <a:t>Urta</a:t>
            </a:r>
            <a:r>
              <a:rPr lang="en-US" dirty="0" smtClean="0"/>
              <a:t>  </a:t>
            </a:r>
            <a:r>
              <a:rPr lang="en-US" dirty="0" err="1" smtClean="0"/>
              <a:t>qolgan</a:t>
            </a:r>
            <a:r>
              <a:rPr lang="en-US" dirty="0" smtClean="0"/>
              <a:t>  </a:t>
            </a:r>
            <a:r>
              <a:rPr lang="en-US" dirty="0" err="1" smtClean="0"/>
              <a:t>sochni</a:t>
            </a:r>
            <a:r>
              <a:rPr lang="en-US" dirty="0" smtClean="0"/>
              <a:t>  </a:t>
            </a:r>
            <a:r>
              <a:rPr lang="en-US" dirty="0" err="1" smtClean="0"/>
              <a:t>rizinka</a:t>
            </a:r>
            <a:r>
              <a:rPr lang="en-US" dirty="0" smtClean="0"/>
              <a:t>  </a:t>
            </a:r>
            <a:r>
              <a:rPr lang="en-US" dirty="0" err="1" smtClean="0"/>
              <a:t>bilan</a:t>
            </a:r>
            <a:r>
              <a:rPr lang="en-US" dirty="0" smtClean="0"/>
              <a:t>   </a:t>
            </a:r>
            <a:r>
              <a:rPr lang="en-US" dirty="0" err="1" smtClean="0"/>
              <a:t>egishtiramiz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4931" y="7570176"/>
            <a:ext cx="6857143" cy="8462537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0"/>
            <a:ext cx="3932237" cy="20574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3188" y="488491"/>
            <a:ext cx="6172200" cy="5745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464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3. </a:t>
            </a:r>
            <a:r>
              <a:rPr lang="en-US" dirty="0" err="1" smtClean="0"/>
              <a:t>Rizinka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  </a:t>
            </a:r>
            <a:r>
              <a:rPr lang="en-US" dirty="0" err="1" smtClean="0"/>
              <a:t>nividimkani</a:t>
            </a:r>
            <a:r>
              <a:rPr lang="en-US" dirty="0" smtClean="0"/>
              <a:t>  </a:t>
            </a:r>
            <a:r>
              <a:rPr lang="en-US" dirty="0" err="1" smtClean="0"/>
              <a:t>yuqoriroqdan</a:t>
            </a:r>
            <a:r>
              <a:rPr lang="en-US" dirty="0" smtClean="0"/>
              <a:t>   </a:t>
            </a:r>
            <a:r>
              <a:rPr lang="en-US" dirty="0" err="1" smtClean="0"/>
              <a:t>qistirib</a:t>
            </a:r>
            <a:r>
              <a:rPr lang="en-US" dirty="0" smtClean="0"/>
              <a:t>  </a:t>
            </a:r>
            <a:r>
              <a:rPr lang="en-US" dirty="0" err="1" smtClean="0"/>
              <a:t>bublikni</a:t>
            </a:r>
            <a:r>
              <a:rPr lang="en-US" dirty="0" smtClean="0"/>
              <a:t>  </a:t>
            </a:r>
            <a:r>
              <a:rPr lang="en-US" dirty="0" err="1" smtClean="0"/>
              <a:t>shpilka</a:t>
            </a:r>
            <a:r>
              <a:rPr lang="en-US" dirty="0" smtClean="0"/>
              <a:t>  </a:t>
            </a:r>
            <a:r>
              <a:rPr lang="en-US" dirty="0" err="1" smtClean="0"/>
              <a:t>bilan</a:t>
            </a:r>
            <a:r>
              <a:rPr lang="en-US" dirty="0" smtClean="0"/>
              <a:t>  </a:t>
            </a:r>
            <a:r>
              <a:rPr lang="en-US" dirty="0" err="1" smtClean="0"/>
              <a:t>qistirib</a:t>
            </a:r>
            <a:r>
              <a:rPr lang="en-US" dirty="0" smtClean="0"/>
              <a:t>   </a:t>
            </a:r>
            <a:r>
              <a:rPr lang="en-US" dirty="0" err="1" smtClean="0"/>
              <a:t>olamiz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669" y="7570177"/>
            <a:ext cx="6857143" cy="9218676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54977"/>
            <a:ext cx="3932237" cy="173208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3189" y="805014"/>
            <a:ext cx="6246812" cy="591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413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4 .</a:t>
            </a:r>
            <a:r>
              <a:rPr lang="en-US" dirty="0" err="1" smtClean="0"/>
              <a:t>Sochni</a:t>
            </a:r>
            <a:r>
              <a:rPr lang="en-US" dirty="0" smtClean="0"/>
              <a:t> </a:t>
            </a:r>
            <a:r>
              <a:rPr lang="en-US" dirty="0" err="1" smtClean="0"/>
              <a:t>tikislab</a:t>
            </a:r>
            <a:r>
              <a:rPr lang="en-US" dirty="0" smtClean="0"/>
              <a:t>  </a:t>
            </a:r>
            <a:r>
              <a:rPr lang="en-US" dirty="0" err="1" smtClean="0"/>
              <a:t>tarab</a:t>
            </a:r>
            <a:r>
              <a:rPr lang="en-US" dirty="0" smtClean="0"/>
              <a:t>  </a:t>
            </a:r>
            <a:r>
              <a:rPr lang="en-US" dirty="0" err="1" smtClean="0"/>
              <a:t>olamiz</a:t>
            </a:r>
            <a:r>
              <a:rPr lang="en-US" dirty="0" smtClean="0"/>
              <a:t>  </a:t>
            </a:r>
            <a:r>
              <a:rPr lang="en-US" dirty="0" err="1" smtClean="0"/>
              <a:t>va</a:t>
            </a:r>
            <a:r>
              <a:rPr lang="en-US" dirty="0" smtClean="0"/>
              <a:t>  </a:t>
            </a:r>
            <a:r>
              <a:rPr lang="en-US" dirty="0" err="1" smtClean="0"/>
              <a:t>uchini</a:t>
            </a:r>
            <a:r>
              <a:rPr lang="en-US" dirty="0" smtClean="0"/>
              <a:t>  </a:t>
            </a:r>
            <a:r>
              <a:rPr lang="en-US" dirty="0" err="1" smtClean="0"/>
              <a:t>ruzicka</a:t>
            </a:r>
            <a:r>
              <a:rPr lang="en-US" dirty="0" smtClean="0"/>
              <a:t>  </a:t>
            </a:r>
            <a:r>
              <a:rPr lang="en-US" dirty="0" err="1" smtClean="0"/>
              <a:t>bilan</a:t>
            </a:r>
            <a:r>
              <a:rPr lang="en-US" dirty="0" smtClean="0"/>
              <a:t>   </a:t>
            </a:r>
            <a:r>
              <a:rPr lang="en-US" dirty="0" err="1" smtClean="0"/>
              <a:t>õraymiz</a:t>
            </a:r>
            <a:r>
              <a:rPr lang="en-US" dirty="0" smtClean="0"/>
              <a:t>. </a:t>
            </a:r>
            <a:br>
              <a:rPr lang="en-US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90146"/>
            <a:ext cx="3932237" cy="1494692"/>
          </a:xfrm>
        </p:spPr>
        <p:txBody>
          <a:bodyPr/>
          <a:lstStyle/>
          <a:p>
            <a:r>
              <a:rPr lang="en-US" smtClean="0"/>
              <a:t>4 .Sochni tikislab  tarab  olamiz  va  uchini  ruzicka  bilan   õraymiz. 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3189" y="808892"/>
            <a:ext cx="6172200" cy="551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442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5.  </a:t>
            </a:r>
            <a:r>
              <a:rPr lang="en-US" dirty="0" err="1" smtClean="0"/>
              <a:t>Ruzicka</a:t>
            </a:r>
            <a:r>
              <a:rPr lang="en-US" dirty="0" smtClean="0"/>
              <a:t>   </a:t>
            </a:r>
            <a:r>
              <a:rPr lang="en-US" dirty="0" err="1" smtClean="0"/>
              <a:t>bilan</a:t>
            </a:r>
            <a:r>
              <a:rPr lang="en-US" dirty="0" smtClean="0"/>
              <a:t>  </a:t>
            </a:r>
            <a:r>
              <a:rPr lang="en-US" dirty="0" err="1" smtClean="0"/>
              <a:t>qistirilgan</a:t>
            </a:r>
            <a:r>
              <a:rPr lang="en-US" dirty="0" smtClean="0"/>
              <a:t>  </a:t>
            </a:r>
            <a:r>
              <a:rPr lang="en-US" dirty="0" err="1" smtClean="0"/>
              <a:t>joini</a:t>
            </a:r>
            <a:r>
              <a:rPr lang="en-US" dirty="0" smtClean="0"/>
              <a:t>  </a:t>
            </a:r>
            <a:r>
              <a:rPr lang="en-US" dirty="0" err="1" smtClean="0"/>
              <a:t>shpilka</a:t>
            </a:r>
            <a:r>
              <a:rPr lang="en-US" dirty="0" smtClean="0"/>
              <a:t>  </a:t>
            </a:r>
            <a:r>
              <a:rPr lang="en-US" dirty="0" err="1" smtClean="0"/>
              <a:t>yordamida</a:t>
            </a:r>
            <a:r>
              <a:rPr lang="en-US" dirty="0" smtClean="0"/>
              <a:t>  </a:t>
            </a:r>
            <a:r>
              <a:rPr lang="en-US" dirty="0" err="1" smtClean="0"/>
              <a:t>qairib</a:t>
            </a:r>
            <a:r>
              <a:rPr lang="en-US" dirty="0" smtClean="0"/>
              <a:t>  </a:t>
            </a:r>
            <a:r>
              <a:rPr lang="en-US" dirty="0" err="1" smtClean="0"/>
              <a:t>qistirib</a:t>
            </a:r>
            <a:r>
              <a:rPr lang="en-US" dirty="0" smtClean="0"/>
              <a:t>   </a:t>
            </a:r>
            <a:r>
              <a:rPr lang="en-US" dirty="0" err="1" smtClean="0"/>
              <a:t>olamiz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9807" y="7974623"/>
            <a:ext cx="6857143" cy="8198768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316524"/>
            <a:ext cx="3932237" cy="189034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9538" y="782516"/>
            <a:ext cx="6180993" cy="574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528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7.  </a:t>
            </a:r>
            <a:r>
              <a:rPr lang="en-US" dirty="0" err="1" smtClean="0"/>
              <a:t>Ikki</a:t>
            </a:r>
            <a:r>
              <a:rPr lang="en-US" dirty="0" smtClean="0"/>
              <a:t>  </a:t>
            </a:r>
            <a:r>
              <a:rPr lang="en-US" dirty="0" err="1" smtClean="0"/>
              <a:t>yonidan</a:t>
            </a:r>
            <a:r>
              <a:rPr lang="en-US" dirty="0" smtClean="0"/>
              <a:t>  </a:t>
            </a:r>
            <a:r>
              <a:rPr lang="en-US" dirty="0" err="1" smtClean="0"/>
              <a:t>qolgirilgan</a:t>
            </a:r>
            <a:r>
              <a:rPr lang="en-US" dirty="0" smtClean="0"/>
              <a:t>  </a:t>
            </a:r>
            <a:r>
              <a:rPr lang="en-US" dirty="0" err="1" smtClean="0"/>
              <a:t>sochlarni</a:t>
            </a:r>
            <a:r>
              <a:rPr lang="en-US" dirty="0" smtClean="0"/>
              <a:t>  </a:t>
            </a:r>
            <a:r>
              <a:rPr lang="en-US" dirty="0" err="1" smtClean="0"/>
              <a:t>turmak</a:t>
            </a:r>
            <a:r>
              <a:rPr lang="en-US" dirty="0" smtClean="0"/>
              <a:t>  </a:t>
            </a:r>
            <a:r>
              <a:rPr lang="en-US" dirty="0" err="1" smtClean="0"/>
              <a:t>ustidan</a:t>
            </a:r>
            <a:r>
              <a:rPr lang="en-US" dirty="0" smtClean="0"/>
              <a:t>  </a:t>
            </a:r>
            <a:r>
              <a:rPr lang="en-US" dirty="0" err="1" smtClean="0"/>
              <a:t>ailantirib</a:t>
            </a:r>
            <a:r>
              <a:rPr lang="en-US" dirty="0" smtClean="0"/>
              <a:t>  </a:t>
            </a:r>
            <a:r>
              <a:rPr lang="en-US" dirty="0" err="1" smtClean="0"/>
              <a:t>utkazamiz</a:t>
            </a:r>
            <a:r>
              <a:rPr lang="en-US" dirty="0" smtClean="0"/>
              <a:t>.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69876" y="211015"/>
            <a:ext cx="6304085" cy="6726116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11015"/>
            <a:ext cx="3932237" cy="2004647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9691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en-US" dirty="0" err="1" smtClean="0"/>
              <a:t>Taiyor</a:t>
            </a:r>
            <a:r>
              <a:rPr lang="en-US" dirty="0" smtClean="0"/>
              <a:t>  </a:t>
            </a:r>
            <a:r>
              <a:rPr lang="en-US" dirty="0" err="1" smtClean="0"/>
              <a:t>turmakni</a:t>
            </a:r>
            <a:r>
              <a:rPr lang="en-US" dirty="0" smtClean="0"/>
              <a:t>  </a:t>
            </a:r>
            <a:r>
              <a:rPr lang="en-US" dirty="0" err="1" smtClean="0"/>
              <a:t>diadima</a:t>
            </a:r>
            <a:r>
              <a:rPr lang="en-US" dirty="0" smtClean="0"/>
              <a:t>  </a:t>
            </a:r>
            <a:r>
              <a:rPr lang="en-US" dirty="0" err="1" smtClean="0"/>
              <a:t>yoki</a:t>
            </a:r>
            <a:r>
              <a:rPr lang="en-US" dirty="0" smtClean="0"/>
              <a:t>  </a:t>
            </a:r>
            <a:r>
              <a:rPr lang="en-US" dirty="0" err="1" smtClean="0"/>
              <a:t>gul</a:t>
            </a:r>
            <a:r>
              <a:rPr lang="en-US" dirty="0" smtClean="0"/>
              <a:t>  </a:t>
            </a:r>
            <a:r>
              <a:rPr lang="en-US" dirty="0" err="1" smtClean="0"/>
              <a:t>shpilkalar</a:t>
            </a:r>
            <a:r>
              <a:rPr lang="en-US" dirty="0" smtClean="0"/>
              <a:t>  </a:t>
            </a:r>
            <a:r>
              <a:rPr lang="en-US" dirty="0" err="1" smtClean="0"/>
              <a:t>bilan</a:t>
            </a:r>
            <a:r>
              <a:rPr lang="en-US" dirty="0" smtClean="0"/>
              <a:t>   </a:t>
            </a:r>
            <a:r>
              <a:rPr lang="en-US" dirty="0" err="1" smtClean="0"/>
              <a:t>bizaimiz</a:t>
            </a:r>
            <a:r>
              <a:rPr lang="en-US" dirty="0" smtClean="0"/>
              <a:t>.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80381" y="211016"/>
            <a:ext cx="5261360" cy="64833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-7091082" y="11604261"/>
            <a:ext cx="246393" cy="191686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11016"/>
            <a:ext cx="3932237" cy="205740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8370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56770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2744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103</Words>
  <Application>Microsoft Office PowerPoint</Application>
  <PresentationFormat>Широкоэкранный</PresentationFormat>
  <Paragraphs>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1.  Klassichiski,  juda  chiroyli igishtirilgan   soch  turmaklari   barcha  yoshdagi  qiz  va  ayollarga  mos  keladi.</vt:lpstr>
      <vt:lpstr>2.  Ikki  quloqlar  yonidan  bir  bulakdan  qoldiramiz.  Urta  qolgan  sochni  rizinka  bilan   egishtiramiz.</vt:lpstr>
      <vt:lpstr>3. Rizinka va  nividimkani  yuqoriroqdan   qistirib  bublikni  shpilka  bilan  qistirib   olamiz.</vt:lpstr>
      <vt:lpstr>4 .Sochni tikislab  tarab  olamiz  va  uchini  ruzicka  bilan   õraymiz.  </vt:lpstr>
      <vt:lpstr>5.  Ruzicka   bilan  qistirilgan  joini  shpilka  yordamida  qairib  qistirib   olamiz.</vt:lpstr>
      <vt:lpstr>7.  Ikki  yonidan  qolgirilgan  sochlarni  turmak  ustidan  ailantirib  utkazamiz. </vt:lpstr>
      <vt:lpstr> Taiyor  turmakni  diadima  yoki  gul  shpilkalar  bilan   bizaimiz.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 Klassichiski,  juda  chiroyli igishtirilgan   soch  turmaklari   barcha  yoshdagi  qiz  va  ayollarga  mos  keladi.</dc:title>
  <dc:creator>Ayollar sartaroshi</dc:creator>
  <cp:lastModifiedBy>Ayollar sartaroshi</cp:lastModifiedBy>
  <cp:revision>4</cp:revision>
  <dcterms:created xsi:type="dcterms:W3CDTF">2021-10-28T04:23:20Z</dcterms:created>
  <dcterms:modified xsi:type="dcterms:W3CDTF">2021-10-28T05:03:31Z</dcterms:modified>
</cp:coreProperties>
</file>