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1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8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4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6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25A2-C1F2-4417-A9DA-4F82AFDB7FE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8C13-8C93-4905-911B-BE6827C3F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5728311" y="1078767"/>
            <a:ext cx="6172200" cy="4873625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usulda</a:t>
            </a:r>
            <a:r>
              <a:rPr lang="en-US" dirty="0" smtClean="0"/>
              <a:t> (</a:t>
            </a:r>
            <a:r>
              <a:rPr lang="en-US" dirty="0" err="1" smtClean="0"/>
              <a:t>Ximiya</a:t>
            </a:r>
            <a:r>
              <a:rPr lang="en-US" dirty="0" smtClean="0"/>
              <a:t>) 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jingalak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sochlar</a:t>
            </a:r>
            <a:r>
              <a:rPr lang="en-US" dirty="0" smtClean="0"/>
              <a:t> </a:t>
            </a:r>
            <a:r>
              <a:rPr lang="en-US" dirty="0" err="1" smtClean="0"/>
              <a:t>tozza</a:t>
            </a:r>
            <a:r>
              <a:rPr lang="en-US" dirty="0" smtClean="0"/>
              <a:t> </a:t>
            </a:r>
            <a:r>
              <a:rPr lang="en-US" dirty="0" err="1" smtClean="0"/>
              <a:t>bõlishi</a:t>
            </a:r>
            <a:r>
              <a:rPr lang="en-US" dirty="0" smtClean="0"/>
              <a:t> </a:t>
            </a:r>
            <a:r>
              <a:rPr lang="en-US" dirty="0" err="1" smtClean="0"/>
              <a:t>shart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12" y="987425"/>
            <a:ext cx="5627076" cy="49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</a:t>
            </a:r>
            <a:r>
              <a:rPr lang="en-US" dirty="0" err="1" smtClean="0"/>
              <a:t>Ximiya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jarayonida</a:t>
            </a:r>
            <a:r>
              <a:rPr lang="en-US" dirty="0" smtClean="0"/>
              <a:t> ,</a:t>
            </a:r>
            <a:r>
              <a:rPr lang="en-US" dirty="0" err="1" smtClean="0"/>
              <a:t>lokon</a:t>
            </a:r>
            <a:r>
              <a:rPr lang="en-US" dirty="0" smtClean="0"/>
              <a:t> ,</a:t>
            </a:r>
            <a:r>
              <a:rPr lang="en-US" dirty="0" err="1" smtClean="0"/>
              <a:t>kaklushkalar,gidroperid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7" y="1825625"/>
            <a:ext cx="2760785" cy="4157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562" y="1825625"/>
            <a:ext cx="2420815" cy="4351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149" y="1825625"/>
            <a:ext cx="5106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3)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taroq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qator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,</a:t>
            </a:r>
            <a:r>
              <a:rPr lang="en-US" dirty="0" err="1" smtClean="0"/>
              <a:t>lokon</a:t>
            </a:r>
            <a:r>
              <a:rPr lang="en-US" dirty="0" smtClean="0"/>
              <a:t> </a:t>
            </a:r>
            <a:r>
              <a:rPr lang="en-US" dirty="0" err="1" smtClean="0"/>
              <a:t>surtamiz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kaklushkalr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õraymiz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4"/>
            <a:ext cx="61722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4)</a:t>
            </a:r>
            <a:r>
              <a:rPr lang="en-US" dirty="0" err="1" smtClean="0"/>
              <a:t>Sochning</a:t>
            </a:r>
            <a:r>
              <a:rPr lang="en-US" dirty="0" smtClean="0"/>
              <a:t> </a:t>
            </a:r>
            <a:r>
              <a:rPr lang="en-US" dirty="0" err="1" smtClean="0"/>
              <a:t>teppa</a:t>
            </a:r>
            <a:r>
              <a:rPr lang="en-US" dirty="0" smtClean="0"/>
              <a:t> </a:t>
            </a:r>
            <a:r>
              <a:rPr lang="en-US" dirty="0" err="1" smtClean="0"/>
              <a:t>qismini</a:t>
            </a:r>
            <a:r>
              <a:rPr lang="en-US" dirty="0" smtClean="0"/>
              <a:t> (</a:t>
            </a:r>
            <a:r>
              <a:rPr lang="en-US" dirty="0" err="1" smtClean="0"/>
              <a:t>makushla</a:t>
            </a:r>
            <a:r>
              <a:rPr lang="en-US" dirty="0" smtClean="0"/>
              <a:t>)</a:t>
            </a:r>
            <a:r>
              <a:rPr lang="en-US" dirty="0" err="1" smtClean="0"/>
              <a:t>ohirida</a:t>
            </a:r>
            <a:r>
              <a:rPr lang="en-US" dirty="0" smtClean="0"/>
              <a:t> </a:t>
            </a:r>
            <a:r>
              <a:rPr lang="en-US" dirty="0" err="1" smtClean="0"/>
              <a:t>oldinga</a:t>
            </a:r>
            <a:r>
              <a:rPr lang="en-US" dirty="0" smtClean="0"/>
              <a:t>  </a:t>
            </a:r>
            <a:r>
              <a:rPr lang="en-US" dirty="0" err="1" smtClean="0"/>
              <a:t>qarab</a:t>
            </a:r>
            <a:r>
              <a:rPr lang="en-US" dirty="0" smtClean="0"/>
              <a:t> </a:t>
            </a:r>
            <a:r>
              <a:rPr lang="en-US" dirty="0" err="1" smtClean="0"/>
              <a:t>õrab</a:t>
            </a:r>
            <a:r>
              <a:rPr lang="en-US" dirty="0" smtClean="0"/>
              <a:t> </a:t>
            </a:r>
            <a:r>
              <a:rPr lang="en-US" dirty="0" err="1" smtClean="0"/>
              <a:t>olamiz,va</a:t>
            </a:r>
            <a:r>
              <a:rPr lang="en-US" dirty="0" smtClean="0"/>
              <a:t> </a:t>
            </a:r>
            <a:r>
              <a:rPr lang="en-US" dirty="0" err="1" smtClean="0"/>
              <a:t>yanna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martadan</a:t>
            </a:r>
            <a:r>
              <a:rPr lang="en-US" dirty="0" smtClean="0"/>
              <a:t> </a:t>
            </a:r>
            <a:r>
              <a:rPr lang="en-US" dirty="0" err="1" smtClean="0"/>
              <a:t>sochlarga</a:t>
            </a:r>
            <a:r>
              <a:rPr lang="en-US" dirty="0" smtClean="0"/>
              <a:t> </a:t>
            </a:r>
            <a:r>
              <a:rPr lang="en-US" dirty="0" err="1" smtClean="0"/>
              <a:t>lokon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</a:t>
            </a:r>
            <a:r>
              <a:rPr lang="en-US" dirty="0" err="1" smtClean="0"/>
              <a:t>chiqamiz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91" y="987425"/>
            <a:ext cx="6297794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5)20-30 </a:t>
            </a:r>
            <a:r>
              <a:rPr lang="en-US" dirty="0" err="1" smtClean="0"/>
              <a:t>daqiqagacha</a:t>
            </a:r>
            <a:r>
              <a:rPr lang="en-US" dirty="0" smtClean="0"/>
              <a:t> </a:t>
            </a:r>
            <a:r>
              <a:rPr lang="en-US" dirty="0" err="1" smtClean="0"/>
              <a:t>boshga</a:t>
            </a:r>
            <a:r>
              <a:rPr lang="en-US" dirty="0" smtClean="0"/>
              <a:t> </a:t>
            </a:r>
            <a:r>
              <a:rPr lang="en-US" dirty="0" err="1" smtClean="0"/>
              <a:t>shapochka</a:t>
            </a:r>
            <a:r>
              <a:rPr lang="en-US" dirty="0" smtClean="0"/>
              <a:t> </a:t>
            </a:r>
            <a:r>
              <a:rPr lang="en-US" dirty="0" err="1" smtClean="0"/>
              <a:t>keydirib</a:t>
            </a:r>
            <a:r>
              <a:rPr lang="en-US" dirty="0" smtClean="0"/>
              <a:t> </a:t>
            </a:r>
            <a:r>
              <a:rPr lang="en-US" dirty="0" err="1" smtClean="0"/>
              <a:t>sushkada</a:t>
            </a:r>
            <a:r>
              <a:rPr lang="en-US" dirty="0" smtClean="0"/>
              <a:t> </a:t>
            </a:r>
            <a:r>
              <a:rPr lang="en-US" dirty="0" err="1" smtClean="0"/>
              <a:t>ushlaymiz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27" y="987425"/>
            <a:ext cx="6172199" cy="56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1999" y="5000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6)</a:t>
            </a:r>
            <a:r>
              <a:rPr lang="en-US" dirty="0" err="1" smtClean="0"/>
              <a:t>Soch</a:t>
            </a:r>
            <a:r>
              <a:rPr lang="en-US" dirty="0" smtClean="0"/>
              <a:t> </a:t>
            </a:r>
            <a:r>
              <a:rPr lang="en-US" dirty="0" err="1" smtClean="0"/>
              <a:t>jingalakini</a:t>
            </a:r>
            <a:r>
              <a:rPr lang="en-US" dirty="0" smtClean="0"/>
              <a:t> </a:t>
            </a:r>
            <a:r>
              <a:rPr lang="en-US" dirty="0" err="1" smtClean="0"/>
              <a:t>tekshirib</a:t>
            </a:r>
            <a:r>
              <a:rPr lang="en-US" dirty="0" smtClean="0"/>
              <a:t> </a:t>
            </a:r>
            <a:r>
              <a:rPr lang="en-US" dirty="0" err="1" smtClean="0"/>
              <a:t>kõramiz,tayyor</a:t>
            </a:r>
            <a:r>
              <a:rPr lang="en-US" dirty="0" smtClean="0"/>
              <a:t> </a:t>
            </a:r>
            <a:r>
              <a:rPr lang="en-US" dirty="0" err="1" smtClean="0"/>
              <a:t>bõlgan</a:t>
            </a:r>
            <a:r>
              <a:rPr lang="en-US" dirty="0" smtClean="0"/>
              <a:t> </a:t>
            </a:r>
            <a:r>
              <a:rPr lang="en-US" dirty="0" err="1" smtClean="0"/>
              <a:t>sochga</a:t>
            </a:r>
            <a:r>
              <a:rPr lang="en-US" dirty="0" smtClean="0"/>
              <a:t> </a:t>
            </a:r>
            <a:r>
              <a:rPr lang="en-US" dirty="0" err="1" smtClean="0"/>
              <a:t>fiksaciya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,5-8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kutamiz.Fiksaciya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gidroperib,suv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shampun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bõladi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5181599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25625"/>
            <a:ext cx="2696308" cy="4351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08" y="1825625"/>
            <a:ext cx="25614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7)</a:t>
            </a:r>
            <a:r>
              <a:rPr lang="en-US" dirty="0" err="1" smtClean="0"/>
              <a:t>Fiksaciya</a:t>
            </a:r>
            <a:r>
              <a:rPr lang="en-US" dirty="0" smtClean="0"/>
              <a:t> </a:t>
            </a:r>
            <a:r>
              <a:rPr lang="en-US" dirty="0" err="1" smtClean="0"/>
              <a:t>surtgandan</a:t>
            </a:r>
            <a:r>
              <a:rPr lang="en-US" dirty="0" smtClean="0"/>
              <a:t> song 5-6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kutamiz.Boshni</a:t>
            </a:r>
            <a:r>
              <a:rPr lang="en-US" dirty="0" smtClean="0"/>
              <a:t> </a:t>
            </a:r>
            <a:r>
              <a:rPr lang="en-US" dirty="0" err="1" smtClean="0"/>
              <a:t>iliq</a:t>
            </a:r>
            <a:r>
              <a:rPr lang="en-US" dirty="0" smtClean="0"/>
              <a:t> </a:t>
            </a:r>
            <a:r>
              <a:rPr lang="en-US" dirty="0" err="1" smtClean="0"/>
              <a:t>suvda</a:t>
            </a:r>
            <a:r>
              <a:rPr lang="en-US" dirty="0" smtClean="0"/>
              <a:t> </a:t>
            </a:r>
            <a:r>
              <a:rPr lang="en-US" dirty="0" err="1" smtClean="0"/>
              <a:t>kaklushkalarni</a:t>
            </a:r>
            <a:r>
              <a:rPr lang="en-US" dirty="0" smtClean="0"/>
              <a:t> </a:t>
            </a:r>
            <a:r>
              <a:rPr lang="en-US" dirty="0" err="1" smtClean="0"/>
              <a:t>yechmasdan</a:t>
            </a:r>
            <a:r>
              <a:rPr lang="en-US" dirty="0" smtClean="0"/>
              <a:t> </a:t>
            </a:r>
            <a:r>
              <a:rPr lang="en-US" dirty="0" err="1" smtClean="0"/>
              <a:t>yuvamiz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14400"/>
            <a:ext cx="644598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8)</a:t>
            </a:r>
            <a:r>
              <a:rPr lang="en-US" dirty="0" err="1" smtClean="0"/>
              <a:t>Boshni</a:t>
            </a:r>
            <a:r>
              <a:rPr lang="en-US" dirty="0" smtClean="0"/>
              <a:t> </a:t>
            </a:r>
            <a:r>
              <a:rPr lang="en-US" dirty="0" err="1" smtClean="0"/>
              <a:t>yuvib</a:t>
            </a:r>
            <a:r>
              <a:rPr lang="en-US" dirty="0" smtClean="0"/>
              <a:t> </a:t>
            </a:r>
            <a:r>
              <a:rPr lang="en-US" dirty="0" err="1" smtClean="0"/>
              <a:t>bõlgach</a:t>
            </a:r>
            <a:r>
              <a:rPr lang="en-US" dirty="0" smtClean="0"/>
              <a:t> ,</a:t>
            </a:r>
            <a:r>
              <a:rPr lang="en-US" dirty="0" err="1" smtClean="0"/>
              <a:t>kaklushkalarni</a:t>
            </a:r>
            <a:r>
              <a:rPr lang="en-US" dirty="0" smtClean="0"/>
              <a:t> </a:t>
            </a:r>
            <a:r>
              <a:rPr lang="en-US" dirty="0" err="1" smtClean="0"/>
              <a:t>yechib</a:t>
            </a:r>
            <a:r>
              <a:rPr lang="en-US" dirty="0" smtClean="0"/>
              <a:t> </a:t>
            </a:r>
            <a:r>
              <a:rPr lang="en-US" dirty="0" err="1" smtClean="0"/>
              <a:t>quritamiz</a:t>
            </a:r>
            <a:r>
              <a:rPr lang="en-US" dirty="0" smtClean="0"/>
              <a:t> .</a:t>
            </a:r>
            <a:r>
              <a:rPr lang="en-US" dirty="0" err="1" smtClean="0"/>
              <a:t>Sochlar</a:t>
            </a:r>
            <a:r>
              <a:rPr lang="en-US" dirty="0" smtClean="0"/>
              <a:t> </a:t>
            </a:r>
            <a:r>
              <a:rPr lang="en-US" dirty="0" err="1" smtClean="0"/>
              <a:t>tabbiy</a:t>
            </a:r>
            <a:r>
              <a:rPr lang="en-US" dirty="0" smtClean="0"/>
              <a:t>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 smtClean="0"/>
              <a:t>qurigani</a:t>
            </a:r>
            <a:r>
              <a:rPr lang="en-US" dirty="0" smtClean="0"/>
              <a:t> </a:t>
            </a:r>
            <a:r>
              <a:rPr lang="en-US" dirty="0" err="1" smtClean="0"/>
              <a:t>maqqul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42120"/>
            <a:ext cx="6172200" cy="49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6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102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2)Ximiya qilish jarayonida ,lokon ,kaklushkalar,gidroperid ishlatiladi </vt:lpstr>
      <vt:lpstr>Презентация PowerPoint</vt:lpstr>
      <vt:lpstr>Презентация PowerPoint</vt:lpstr>
      <vt:lpstr>Презентация PowerPoint</vt:lpstr>
      <vt:lpstr>6)Soch jingalakini tekshirib kõramiz,tayyor bõlgan sochga fiksaciya surtib ,5-8 daqiqa kutamiz.Fiksaciya uchun gidroperib,suv va shampun kerak bõladi.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2</cp:revision>
  <dcterms:created xsi:type="dcterms:W3CDTF">2021-10-20T05:29:12Z</dcterms:created>
  <dcterms:modified xsi:type="dcterms:W3CDTF">2021-10-20T05:53:07Z</dcterms:modified>
</cp:coreProperties>
</file>