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6207-425C-4B18-A435-12A92D80C4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ACB7-DA33-48D0-99CE-4CE8AAA5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ACB7-DA33-48D0-99CE-4CE8AAA5D3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0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1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9B45-CE9F-455B-9310-546E208C11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8EA2-0A36-41C0-8605-CD7B8A2BE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Barcha</a:t>
            </a:r>
            <a:r>
              <a:rPr lang="en-US" dirty="0" smtClean="0"/>
              <a:t>  </a:t>
            </a:r>
            <a:r>
              <a:rPr lang="en-US" dirty="0" err="1" smtClean="0"/>
              <a:t>insonlar</a:t>
            </a:r>
            <a:r>
              <a:rPr lang="en-US" dirty="0" smtClean="0"/>
              <a:t>  </a:t>
            </a:r>
            <a:r>
              <a:rPr lang="en-US" dirty="0" err="1" smtClean="0"/>
              <a:t>chiroili</a:t>
            </a:r>
            <a:r>
              <a:rPr lang="en-US" dirty="0" smtClean="0"/>
              <a:t>, </a:t>
            </a:r>
            <a:r>
              <a:rPr lang="en-US" dirty="0" err="1" smtClean="0"/>
              <a:t>qalin</a:t>
            </a:r>
            <a:r>
              <a:rPr lang="en-US" dirty="0" smtClean="0"/>
              <a:t>, </a:t>
            </a:r>
            <a:r>
              <a:rPr lang="en-US" dirty="0" err="1" smtClean="0"/>
              <a:t>yaltiragan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uzun</a:t>
            </a:r>
            <a:r>
              <a:rPr lang="en-US" dirty="0" smtClean="0"/>
              <a:t>  </a:t>
            </a:r>
            <a:r>
              <a:rPr lang="en-US" dirty="0" err="1" smtClean="0"/>
              <a:t>sochlar</a:t>
            </a:r>
            <a:r>
              <a:rPr lang="en-US" dirty="0" smtClean="0"/>
              <a:t>   </a:t>
            </a:r>
            <a:r>
              <a:rPr lang="en-US" dirty="0" err="1" smtClean="0"/>
              <a:t>hohlaedi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0791" y="348792"/>
            <a:ext cx="6438507" cy="614627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678730"/>
            <a:ext cx="3932237" cy="17251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8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Shuning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  <a:r>
              <a:rPr lang="en-US" dirty="0" err="1" smtClean="0"/>
              <a:t>sochga</a:t>
            </a:r>
            <a:r>
              <a:rPr lang="en-US" dirty="0" smtClean="0"/>
              <a:t>  </a:t>
            </a:r>
            <a:r>
              <a:rPr lang="en-US" dirty="0" err="1" smtClean="0"/>
              <a:t>kuproq</a:t>
            </a:r>
            <a:r>
              <a:rPr lang="en-US" dirty="0" smtClean="0"/>
              <a:t>  </a:t>
            </a:r>
            <a:r>
              <a:rPr lang="en-US" dirty="0" err="1" smtClean="0"/>
              <a:t>itibor</a:t>
            </a:r>
            <a:r>
              <a:rPr lang="en-US" dirty="0" smtClean="0"/>
              <a:t>  </a:t>
            </a:r>
            <a:r>
              <a:rPr lang="en-US" dirty="0" err="1" smtClean="0"/>
              <a:t>birishimiz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948" y="1555423"/>
            <a:ext cx="8487623" cy="46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109"/>
            <a:ext cx="10515600" cy="16465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1 chi   </a:t>
            </a:r>
            <a:r>
              <a:rPr lang="en-US" dirty="0" err="1" smtClean="0"/>
              <a:t>tabi</a:t>
            </a:r>
            <a:r>
              <a:rPr lang="en-US" dirty="0" smtClean="0"/>
              <a:t>   </a:t>
            </a:r>
            <a:r>
              <a:rPr lang="en-US" dirty="0" err="1" smtClean="0"/>
              <a:t>maskalar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sochga</a:t>
            </a:r>
            <a:r>
              <a:rPr lang="en-US" dirty="0" smtClean="0"/>
              <a:t>  </a:t>
            </a:r>
            <a:r>
              <a:rPr lang="en-US" dirty="0" err="1" smtClean="0"/>
              <a:t>ozuqa</a:t>
            </a:r>
            <a:r>
              <a:rPr lang="en-US" dirty="0" smtClean="0"/>
              <a:t>  </a:t>
            </a:r>
            <a:r>
              <a:rPr lang="en-US" dirty="0" err="1" smtClean="0"/>
              <a:t>biramiz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289" y="1825624"/>
            <a:ext cx="8814061" cy="4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2 chi  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hil</a:t>
            </a:r>
            <a:r>
              <a:rPr lang="en-US" dirty="0" smtClean="0"/>
              <a:t>   </a:t>
            </a:r>
            <a:r>
              <a:rPr lang="en-US" dirty="0" err="1" smtClean="0"/>
              <a:t>vitaminlar</a:t>
            </a:r>
            <a:r>
              <a:rPr lang="en-US" dirty="0" smtClean="0"/>
              <a:t> 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tolalarini</a:t>
            </a:r>
            <a:r>
              <a:rPr lang="en-US" dirty="0" smtClean="0"/>
              <a:t>  </a:t>
            </a:r>
            <a:r>
              <a:rPr lang="en-US" dirty="0" err="1" smtClean="0"/>
              <a:t>qalinlashtiramiz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948" y="1690688"/>
            <a:ext cx="9539926" cy="45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  </a:t>
            </a:r>
            <a:r>
              <a:rPr lang="en-US" dirty="0" err="1" smtClean="0"/>
              <a:t>Sochga</a:t>
            </a:r>
            <a:r>
              <a:rPr lang="en-US" dirty="0" smtClean="0"/>
              <a:t>   </a:t>
            </a:r>
            <a:r>
              <a:rPr lang="en-US" dirty="0" err="1" smtClean="0"/>
              <a:t>tugri</a:t>
            </a:r>
            <a:r>
              <a:rPr lang="en-US" dirty="0" smtClean="0"/>
              <a:t>  </a:t>
            </a:r>
            <a:r>
              <a:rPr lang="en-US" dirty="0" err="1" smtClean="0"/>
              <a:t>keladigan</a:t>
            </a:r>
            <a:r>
              <a:rPr lang="en-US" dirty="0" smtClean="0"/>
              <a:t>   </a:t>
            </a:r>
            <a:r>
              <a:rPr lang="en-US" dirty="0" err="1" smtClean="0"/>
              <a:t>shampunlar</a:t>
            </a:r>
            <a:r>
              <a:rPr lang="en-US" dirty="0" smtClean="0"/>
              <a:t> 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yuvamiz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076" b="100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622169"/>
            <a:ext cx="3932237" cy="16968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7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Elektra  </a:t>
            </a:r>
            <a:r>
              <a:rPr lang="en-US" dirty="0" err="1" smtClean="0"/>
              <a:t>asboblaridan</a:t>
            </a:r>
            <a:r>
              <a:rPr lang="en-US" dirty="0" smtClean="0"/>
              <a:t>   </a:t>
            </a:r>
            <a:r>
              <a:rPr lang="en-US" dirty="0" err="1" smtClean="0"/>
              <a:t>kamroq</a:t>
            </a:r>
            <a:r>
              <a:rPr lang="en-US" dirty="0" smtClean="0"/>
              <a:t>  </a:t>
            </a:r>
            <a:r>
              <a:rPr lang="en-US" dirty="0" err="1" smtClean="0"/>
              <a:t>foidalanib</a:t>
            </a:r>
            <a:r>
              <a:rPr lang="en-US" dirty="0" smtClean="0"/>
              <a:t>   </a:t>
            </a:r>
            <a:r>
              <a:rPr lang="en-US" dirty="0" err="1" smtClean="0"/>
              <a:t>sochlar</a:t>
            </a:r>
            <a:r>
              <a:rPr lang="en-US" dirty="0" smtClean="0"/>
              <a:t>   </a:t>
            </a:r>
            <a:r>
              <a:rPr lang="en-US" dirty="0" err="1" smtClean="0"/>
              <a:t>qurutamiz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19" y="987424"/>
            <a:ext cx="6857143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65608"/>
            <a:ext cx="3932237" cy="16214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1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 </a:t>
            </a:r>
            <a:r>
              <a:rPr lang="en-US" dirty="0" err="1" smtClean="0"/>
              <a:t>Kupror</a:t>
            </a:r>
            <a:r>
              <a:rPr lang="en-US" dirty="0" smtClean="0"/>
              <a:t>   </a:t>
            </a:r>
            <a:r>
              <a:rPr lang="en-US" dirty="0" err="1" smtClean="0"/>
              <a:t>mivalar</a:t>
            </a:r>
            <a:r>
              <a:rPr lang="en-US" dirty="0" smtClean="0"/>
              <a:t>  </a:t>
            </a:r>
            <a:r>
              <a:rPr lang="en-US" dirty="0" err="1" smtClean="0"/>
              <a:t>istimol</a:t>
            </a:r>
            <a:r>
              <a:rPr lang="en-US" dirty="0" smtClean="0"/>
              <a:t>   </a:t>
            </a:r>
            <a:r>
              <a:rPr lang="en-US" dirty="0" err="1" smtClean="0"/>
              <a:t>qilish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81" y="1825624"/>
            <a:ext cx="913457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80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</Words>
  <Application>Microsoft Office PowerPoint</Application>
  <PresentationFormat>Широкоэкранный</PresentationFormat>
  <Paragraphs>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Barcha  insonlar  chiroili, qalin, yaltiragan va  uzun  sochlar   hohlaedi.</vt:lpstr>
      <vt:lpstr>2.  Shuning  uchun  sochga  kuproq  itibor  birishimiz  kerak. </vt:lpstr>
      <vt:lpstr> 1 chi   tabi   maskalar  bilan  sochga  ozuqa  biramiz. </vt:lpstr>
      <vt:lpstr> 2 chi   har  hil   vitaminlar   bilan  tolalarini  qalinlashtiramiz. </vt:lpstr>
      <vt:lpstr>.  Sochga   tugri  keladigan   shampunlar   bilan   yuvamiz.</vt:lpstr>
      <vt:lpstr>Elektra  asboblaridan   kamroq  foidalanib   sochlar   qurutamiz</vt:lpstr>
      <vt:lpstr>.  Kupror   mivalar  istimol   qilish  kerak.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Barcha  insonlar  chiroili, qalin, yaltiragan va  uzun  sochlar   hohlaedi.</dc:title>
  <dc:creator>Ayollar sartaroshi</dc:creator>
  <cp:lastModifiedBy>Ayollar sartaroshi</cp:lastModifiedBy>
  <cp:revision>2</cp:revision>
  <dcterms:created xsi:type="dcterms:W3CDTF">2021-11-23T05:40:35Z</dcterms:created>
  <dcterms:modified xsi:type="dcterms:W3CDTF">2021-11-23T06:47:05Z</dcterms:modified>
</cp:coreProperties>
</file>