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35CE-9D15-47B8-9C89-BA5A80AE4C6B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BA01-F7F3-4346-A1E4-95D8E7FE6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35CE-9D15-47B8-9C89-BA5A80AE4C6B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BA01-F7F3-4346-A1E4-95D8E7FE6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2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35CE-9D15-47B8-9C89-BA5A80AE4C6B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BA01-F7F3-4346-A1E4-95D8E7FE6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24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35CE-9D15-47B8-9C89-BA5A80AE4C6B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BA01-F7F3-4346-A1E4-95D8E7FE6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91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35CE-9D15-47B8-9C89-BA5A80AE4C6B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BA01-F7F3-4346-A1E4-95D8E7FE6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98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35CE-9D15-47B8-9C89-BA5A80AE4C6B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BA01-F7F3-4346-A1E4-95D8E7FE6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37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35CE-9D15-47B8-9C89-BA5A80AE4C6B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BA01-F7F3-4346-A1E4-95D8E7FE6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00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35CE-9D15-47B8-9C89-BA5A80AE4C6B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BA01-F7F3-4346-A1E4-95D8E7FE6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9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35CE-9D15-47B8-9C89-BA5A80AE4C6B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BA01-F7F3-4346-A1E4-95D8E7FE6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01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35CE-9D15-47B8-9C89-BA5A80AE4C6B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BA01-F7F3-4346-A1E4-95D8E7FE6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12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35CE-9D15-47B8-9C89-BA5A80AE4C6B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1BA01-F7F3-4346-A1E4-95D8E7FE6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87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35CE-9D15-47B8-9C89-BA5A80AE4C6B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1BA01-F7F3-4346-A1E4-95D8E7FE6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35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</a:t>
            </a:r>
            <a:r>
              <a:rPr lang="en-US" dirty="0" err="1" smtClean="0"/>
              <a:t>Soch</a:t>
            </a:r>
            <a:r>
              <a:rPr lang="en-US" dirty="0" smtClean="0"/>
              <a:t>  </a:t>
            </a:r>
            <a:r>
              <a:rPr lang="en-US" dirty="0" err="1" smtClean="0"/>
              <a:t>qaizgogi</a:t>
            </a:r>
            <a:r>
              <a:rPr lang="en-US" dirty="0" smtClean="0"/>
              <a:t>  </a:t>
            </a:r>
            <a:r>
              <a:rPr lang="en-US" dirty="0" err="1" smtClean="0"/>
              <a:t>kuplarda</a:t>
            </a:r>
            <a:r>
              <a:rPr lang="en-US" dirty="0" smtClean="0"/>
              <a:t>  </a:t>
            </a:r>
            <a:r>
              <a:rPr lang="en-US" dirty="0" err="1" smtClean="0"/>
              <a:t>ushraidegan</a:t>
            </a:r>
            <a:r>
              <a:rPr lang="en-US" dirty="0" smtClean="0"/>
              <a:t> </a:t>
            </a:r>
            <a:r>
              <a:rPr lang="en-US" dirty="0" err="1" smtClean="0"/>
              <a:t>yuqimli</a:t>
            </a:r>
            <a:r>
              <a:rPr lang="en-US" dirty="0" smtClean="0"/>
              <a:t>  </a:t>
            </a:r>
            <a:r>
              <a:rPr lang="en-US" dirty="0" err="1" smtClean="0"/>
              <a:t>kasallik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82615"/>
            <a:ext cx="10125808" cy="52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42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</a:t>
            </a:r>
            <a:r>
              <a:rPr lang="en-US" dirty="0" err="1" smtClean="0"/>
              <a:t>Sochlarni</a:t>
            </a:r>
            <a:r>
              <a:rPr lang="en-US" dirty="0" smtClean="0"/>
              <a:t>  </a:t>
            </a:r>
            <a:r>
              <a:rPr lang="en-US" dirty="0" err="1" smtClean="0"/>
              <a:t>tozza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tiz</a:t>
            </a:r>
            <a:r>
              <a:rPr lang="en-US" dirty="0" smtClean="0"/>
              <a:t>  </a:t>
            </a:r>
            <a:r>
              <a:rPr lang="en-US" dirty="0" err="1" smtClean="0"/>
              <a:t>tiz</a:t>
            </a:r>
            <a:r>
              <a:rPr lang="en-US" dirty="0" smtClean="0"/>
              <a:t> </a:t>
            </a:r>
            <a:r>
              <a:rPr lang="en-US" dirty="0" err="1" smtClean="0"/>
              <a:t>yuvmaslikdan</a:t>
            </a:r>
            <a:r>
              <a:rPr lang="en-US" dirty="0" smtClean="0"/>
              <a:t>  </a:t>
            </a:r>
            <a:r>
              <a:rPr lang="en-US" dirty="0" err="1" smtClean="0"/>
              <a:t>yoki</a:t>
            </a:r>
            <a:r>
              <a:rPr lang="en-US" dirty="0" smtClean="0"/>
              <a:t>  </a:t>
            </a:r>
            <a:r>
              <a:rPr lang="en-US" dirty="0" err="1" smtClean="0"/>
              <a:t>yuqtirichdan</a:t>
            </a:r>
            <a:r>
              <a:rPr lang="en-US" dirty="0" smtClean="0"/>
              <a:t>    </a:t>
            </a:r>
            <a:r>
              <a:rPr lang="en-US" dirty="0" err="1" smtClean="0"/>
              <a:t>paido</a:t>
            </a:r>
            <a:r>
              <a:rPr lang="en-US" dirty="0" smtClean="0"/>
              <a:t>  </a:t>
            </a:r>
            <a:r>
              <a:rPr lang="en-US" dirty="0" err="1" smtClean="0"/>
              <a:t>bõladi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5" y="1863969"/>
            <a:ext cx="10348547" cy="49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7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723" y="140677"/>
            <a:ext cx="10580077" cy="15500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  </a:t>
            </a:r>
            <a:r>
              <a:rPr lang="en-US" dirty="0" err="1" smtClean="0"/>
              <a:t>Soch</a:t>
            </a:r>
            <a:r>
              <a:rPr lang="en-US" dirty="0" smtClean="0"/>
              <a:t> </a:t>
            </a:r>
            <a:r>
              <a:rPr lang="en-US" dirty="0" err="1" smtClean="0"/>
              <a:t>qaizgogi</a:t>
            </a:r>
            <a:r>
              <a:rPr lang="en-US" dirty="0" smtClean="0"/>
              <a:t> </a:t>
            </a:r>
            <a:r>
              <a:rPr lang="en-US" dirty="0" err="1" smtClean="0"/>
              <a:t>sachoq</a:t>
            </a:r>
            <a:r>
              <a:rPr lang="en-US" dirty="0" smtClean="0"/>
              <a:t>, </a:t>
            </a:r>
            <a:r>
              <a:rPr lang="en-US" dirty="0" err="1" smtClean="0"/>
              <a:t>taroq</a:t>
            </a:r>
            <a:r>
              <a:rPr lang="en-US" dirty="0" smtClean="0"/>
              <a:t>, </a:t>
            </a:r>
            <a:r>
              <a:rPr lang="en-US" dirty="0" err="1" smtClean="0"/>
              <a:t>sochda</a:t>
            </a:r>
            <a:r>
              <a:rPr lang="en-US" dirty="0" smtClean="0"/>
              <a:t>  </a:t>
            </a:r>
            <a:r>
              <a:rPr lang="en-US" dirty="0" err="1" smtClean="0"/>
              <a:t>ishlatiladegan</a:t>
            </a:r>
            <a:r>
              <a:rPr lang="en-US" dirty="0" smtClean="0"/>
              <a:t> </a:t>
            </a:r>
            <a:r>
              <a:rPr lang="en-US" dirty="0" err="1" smtClean="0"/>
              <a:t>asboblardan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 bosh </a:t>
            </a:r>
            <a:r>
              <a:rPr lang="en-US" dirty="0" err="1" smtClean="0"/>
              <a:t>kimlardan</a:t>
            </a:r>
            <a:r>
              <a:rPr lang="en-US" dirty="0" smtClean="0"/>
              <a:t>  </a:t>
            </a:r>
            <a:r>
              <a:rPr lang="en-US" dirty="0" err="1" smtClean="0"/>
              <a:t>paido</a:t>
            </a:r>
            <a:r>
              <a:rPr lang="en-US" dirty="0" smtClean="0"/>
              <a:t>  </a:t>
            </a:r>
            <a:r>
              <a:rPr lang="en-US" dirty="0" err="1" smtClean="0"/>
              <a:t>buladi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78" y="1690688"/>
            <a:ext cx="9040994" cy="510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37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15" y="365125"/>
            <a:ext cx="10571285" cy="15428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 </a:t>
            </a:r>
            <a:r>
              <a:rPr lang="en-US" dirty="0" err="1" smtClean="0"/>
              <a:t>Soch</a:t>
            </a:r>
            <a:r>
              <a:rPr lang="en-US" dirty="0" smtClean="0"/>
              <a:t>  </a:t>
            </a:r>
            <a:r>
              <a:rPr lang="en-US" dirty="0" err="1" smtClean="0"/>
              <a:t>qaizgogini</a:t>
            </a:r>
            <a:r>
              <a:rPr lang="en-US" dirty="0" smtClean="0"/>
              <a:t>  </a:t>
            </a:r>
            <a:r>
              <a:rPr lang="en-US" dirty="0" err="1" smtClean="0"/>
              <a:t>dermatolog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err="1" smtClean="0"/>
              <a:t>Yoki</a:t>
            </a:r>
            <a:r>
              <a:rPr lang="en-US" dirty="0" smtClean="0"/>
              <a:t> </a:t>
            </a:r>
            <a:r>
              <a:rPr lang="en-US" dirty="0" err="1" smtClean="0"/>
              <a:t>qaizgog</a:t>
            </a:r>
            <a:r>
              <a:rPr lang="en-US" dirty="0" smtClean="0"/>
              <a:t>  </a:t>
            </a:r>
            <a:r>
              <a:rPr lang="en-US" dirty="0" err="1" smtClean="0"/>
              <a:t>uchun</a:t>
            </a:r>
            <a:r>
              <a:rPr lang="en-US" dirty="0" smtClean="0"/>
              <a:t>  </a:t>
            </a:r>
            <a:r>
              <a:rPr lang="en-US" dirty="0" err="1" smtClean="0"/>
              <a:t>maxsus</a:t>
            </a:r>
            <a:r>
              <a:rPr lang="en-US" dirty="0" smtClean="0"/>
              <a:t>  </a:t>
            </a:r>
            <a:r>
              <a:rPr lang="en-US" dirty="0" err="1" smtClean="0"/>
              <a:t>dori</a:t>
            </a:r>
            <a:r>
              <a:rPr lang="en-US" dirty="0" smtClean="0"/>
              <a:t>  , </a:t>
            </a:r>
            <a:r>
              <a:rPr lang="en-US" dirty="0" err="1" smtClean="0"/>
              <a:t>shampunlar</a:t>
            </a:r>
            <a:r>
              <a:rPr lang="en-US" dirty="0" smtClean="0"/>
              <a:t>  </a:t>
            </a:r>
            <a:r>
              <a:rPr lang="en-US" dirty="0" err="1" smtClean="0"/>
              <a:t>bilan</a:t>
            </a:r>
            <a:r>
              <a:rPr lang="en-US" dirty="0" smtClean="0"/>
              <a:t>   </a:t>
            </a:r>
            <a:r>
              <a:rPr lang="en-US" dirty="0" err="1" smtClean="0"/>
              <a:t>davolash</a:t>
            </a:r>
            <a:r>
              <a:rPr lang="en-US" dirty="0" smtClean="0"/>
              <a:t>  </a:t>
            </a:r>
            <a:r>
              <a:rPr lang="en-US" dirty="0" err="1" smtClean="0"/>
              <a:t>mumkin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21" y="2127737"/>
            <a:ext cx="5087388" cy="41323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157" y="2127736"/>
            <a:ext cx="4970156" cy="413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9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5.  </a:t>
            </a:r>
            <a:r>
              <a:rPr lang="en-US" dirty="0" err="1" smtClean="0"/>
              <a:t>Qaizgog</a:t>
            </a:r>
            <a:r>
              <a:rPr lang="en-US" dirty="0" smtClean="0"/>
              <a:t>  </a:t>
            </a:r>
            <a:r>
              <a:rPr lang="en-US" dirty="0" err="1" smtClean="0"/>
              <a:t>tushmaslik</a:t>
            </a:r>
            <a:r>
              <a:rPr lang="en-US" dirty="0" smtClean="0"/>
              <a:t>  </a:t>
            </a:r>
            <a:r>
              <a:rPr lang="en-US" dirty="0" err="1" smtClean="0"/>
              <a:t>uchun</a:t>
            </a:r>
            <a:r>
              <a:rPr lang="en-US" dirty="0" smtClean="0"/>
              <a:t>  </a:t>
            </a:r>
          </a:p>
          <a:p>
            <a:r>
              <a:rPr lang="en-US" dirty="0" err="1" smtClean="0"/>
              <a:t>Giginaga</a:t>
            </a:r>
            <a:r>
              <a:rPr lang="en-US" dirty="0" smtClean="0"/>
              <a:t>  </a:t>
            </a:r>
            <a:r>
              <a:rPr lang="en-US" dirty="0" err="1" smtClean="0"/>
              <a:t>rioya</a:t>
            </a:r>
            <a:r>
              <a:rPr lang="en-US" dirty="0" smtClean="0"/>
              <a:t>  </a:t>
            </a:r>
            <a:r>
              <a:rPr lang="en-US" dirty="0" err="1" smtClean="0"/>
              <a:t>qilib</a:t>
            </a:r>
            <a:r>
              <a:rPr lang="en-US" dirty="0" smtClean="0"/>
              <a:t>  </a:t>
            </a:r>
            <a:r>
              <a:rPr lang="en-US" dirty="0" err="1" smtClean="0"/>
              <a:t>taroq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soch</a:t>
            </a:r>
            <a:r>
              <a:rPr lang="en-US" dirty="0" smtClean="0"/>
              <a:t>  </a:t>
            </a:r>
            <a:r>
              <a:rPr lang="en-US" dirty="0" err="1" smtClean="0"/>
              <a:t>asboblarini</a:t>
            </a:r>
            <a:r>
              <a:rPr lang="en-US" dirty="0" smtClean="0"/>
              <a:t>  </a:t>
            </a:r>
            <a:r>
              <a:rPr lang="en-US" dirty="0" err="1" smtClean="0"/>
              <a:t>stirilizasiya</a:t>
            </a:r>
            <a:r>
              <a:rPr lang="en-US" dirty="0" smtClean="0"/>
              <a:t> </a:t>
            </a:r>
            <a:r>
              <a:rPr lang="en-US" dirty="0" err="1" smtClean="0"/>
              <a:t>qilish</a:t>
            </a:r>
            <a:r>
              <a:rPr lang="en-US" dirty="0" smtClean="0"/>
              <a:t>   </a:t>
            </a:r>
            <a:r>
              <a:rPr lang="en-US" dirty="0" err="1" smtClean="0"/>
              <a:t>kerak</a:t>
            </a:r>
            <a:r>
              <a:rPr lang="en-US" dirty="0" smtClean="0"/>
              <a:t>. 5.  </a:t>
            </a:r>
            <a:r>
              <a:rPr lang="en-US" dirty="0" err="1" smtClean="0"/>
              <a:t>Qaizgog</a:t>
            </a:r>
            <a:r>
              <a:rPr lang="en-US" dirty="0" smtClean="0"/>
              <a:t>  </a:t>
            </a:r>
            <a:r>
              <a:rPr lang="en-US" dirty="0" err="1" smtClean="0"/>
              <a:t>tushmaslik</a:t>
            </a:r>
            <a:r>
              <a:rPr lang="en-US" dirty="0" smtClean="0"/>
              <a:t>  </a:t>
            </a:r>
            <a:r>
              <a:rPr lang="en-US" dirty="0" err="1" smtClean="0"/>
              <a:t>uchun</a:t>
            </a:r>
            <a:r>
              <a:rPr lang="en-US" dirty="0" smtClean="0"/>
              <a:t>  </a:t>
            </a:r>
          </a:p>
          <a:p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87425"/>
            <a:ext cx="6448851" cy="47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71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6.  </a:t>
            </a:r>
            <a:r>
              <a:rPr lang="en-US" dirty="0" err="1" smtClean="0"/>
              <a:t>Soch</a:t>
            </a:r>
            <a:r>
              <a:rPr lang="en-US" dirty="0" smtClean="0"/>
              <a:t>   </a:t>
            </a:r>
            <a:r>
              <a:rPr lang="en-US" dirty="0" err="1" smtClean="0"/>
              <a:t>qaizgogi</a:t>
            </a:r>
            <a:r>
              <a:rPr lang="en-US" dirty="0" smtClean="0"/>
              <a:t> </a:t>
            </a:r>
            <a:r>
              <a:rPr lang="en-US" dirty="0" err="1" smtClean="0"/>
              <a:t>ayollarda</a:t>
            </a:r>
            <a:r>
              <a:rPr lang="en-US" dirty="0" smtClean="0"/>
              <a:t>,  </a:t>
            </a:r>
            <a:r>
              <a:rPr lang="en-US" dirty="0" err="1" smtClean="0"/>
              <a:t>erkaklarda</a:t>
            </a:r>
            <a:r>
              <a:rPr lang="en-US" dirty="0" smtClean="0"/>
              <a:t> 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bolalarda</a:t>
            </a:r>
            <a:r>
              <a:rPr lang="en-US" dirty="0" smtClean="0"/>
              <a:t>  ham  </a:t>
            </a:r>
            <a:r>
              <a:rPr lang="en-US" dirty="0" err="1" smtClean="0"/>
              <a:t>ushraidi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87425"/>
            <a:ext cx="627569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79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05" b="2305"/>
          <a:stretch>
            <a:fillRect/>
          </a:stretch>
        </p:blipFill>
        <p:spPr>
          <a:xfrm>
            <a:off x="4932485" y="457201"/>
            <a:ext cx="6422903" cy="540385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7.  </a:t>
            </a:r>
            <a:r>
              <a:rPr lang="en-US" dirty="0" err="1" smtClean="0"/>
              <a:t>Qaizgog</a:t>
            </a:r>
            <a:r>
              <a:rPr lang="en-US" dirty="0" smtClean="0"/>
              <a:t>   </a:t>
            </a:r>
            <a:r>
              <a:rPr lang="en-US" dirty="0" err="1" smtClean="0"/>
              <a:t>bulgan</a:t>
            </a:r>
            <a:r>
              <a:rPr lang="en-US" dirty="0" smtClean="0"/>
              <a:t>  </a:t>
            </a:r>
            <a:r>
              <a:rPr lang="en-US" dirty="0" err="1" smtClean="0"/>
              <a:t>sochlarni</a:t>
            </a:r>
            <a:r>
              <a:rPr lang="en-US" dirty="0" smtClean="0"/>
              <a:t>   </a:t>
            </a:r>
            <a:r>
              <a:rPr lang="en-US" dirty="0" err="1" smtClean="0"/>
              <a:t>kup</a:t>
            </a:r>
            <a:r>
              <a:rPr lang="en-US" dirty="0" smtClean="0"/>
              <a:t>  </a:t>
            </a:r>
            <a:r>
              <a:rPr lang="en-US" dirty="0" err="1" smtClean="0"/>
              <a:t>tegenmaslik</a:t>
            </a:r>
            <a:r>
              <a:rPr lang="en-US" dirty="0" smtClean="0"/>
              <a:t> 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alohida</a:t>
            </a:r>
            <a:r>
              <a:rPr lang="en-US" dirty="0" smtClean="0"/>
              <a:t>  </a:t>
            </a:r>
            <a:r>
              <a:rPr lang="en-US" dirty="0" err="1" smtClean="0"/>
              <a:t>taroq</a:t>
            </a:r>
            <a:r>
              <a:rPr lang="en-US" dirty="0" smtClean="0"/>
              <a:t>  </a:t>
            </a:r>
            <a:r>
              <a:rPr lang="en-US" dirty="0" err="1" smtClean="0"/>
              <a:t>ishlatish</a:t>
            </a:r>
            <a:r>
              <a:rPr lang="en-US" dirty="0" smtClean="0"/>
              <a:t>  </a:t>
            </a:r>
            <a:r>
              <a:rPr lang="en-US" dirty="0" err="1" smtClean="0"/>
              <a:t>kerak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213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530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91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1.  Soch  qaizgogi  kuplarda  ushraidegan yuqimli  kasallik. </vt:lpstr>
      <vt:lpstr>2.  Sochlarni  tozza  va tiz  tiz yuvmaslikdan  yoki  yuqtirichdan    paido  bõladi.</vt:lpstr>
      <vt:lpstr>3.   Soch qaizgogi sachoq, taroq, sochda  ishlatiladegan asboblardan  va  bosh kimlardan  paido  buladi.</vt:lpstr>
      <vt:lpstr>4.  Soch  qaizgogini  dermatolog   Yoki qaizgog  uchun  maxsus  dori  , shampunlar  bilan   davolash  mumkin.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 Soch  qaizgogi  kuplarda  ushraidegan yuqimli  kasallik. </dc:title>
  <dc:creator>Ayollar sartaroshi</dc:creator>
  <cp:lastModifiedBy>Ayollar sartaroshi</cp:lastModifiedBy>
  <cp:revision>2</cp:revision>
  <dcterms:created xsi:type="dcterms:W3CDTF">2021-10-25T04:08:35Z</dcterms:created>
  <dcterms:modified xsi:type="dcterms:W3CDTF">2021-10-25T04:21:42Z</dcterms:modified>
</cp:coreProperties>
</file>