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23CA3-EE74-4C52-9F22-E34D87EE39B7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E4AD8-2205-4474-92AD-D67C88221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9024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23CA3-EE74-4C52-9F22-E34D87EE39B7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E4AD8-2205-4474-92AD-D67C88221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0303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23CA3-EE74-4C52-9F22-E34D87EE39B7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E4AD8-2205-4474-92AD-D67C882218F7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5611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23CA3-EE74-4C52-9F22-E34D87EE39B7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E4AD8-2205-4474-92AD-D67C88221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308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23CA3-EE74-4C52-9F22-E34D87EE39B7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E4AD8-2205-4474-92AD-D67C882218F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329470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23CA3-EE74-4C52-9F22-E34D87EE39B7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E4AD8-2205-4474-92AD-D67C88221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9698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23CA3-EE74-4C52-9F22-E34D87EE39B7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E4AD8-2205-4474-92AD-D67C88221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94098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23CA3-EE74-4C52-9F22-E34D87EE39B7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E4AD8-2205-4474-92AD-D67C88221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569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23CA3-EE74-4C52-9F22-E34D87EE39B7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E4AD8-2205-4474-92AD-D67C88221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277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23CA3-EE74-4C52-9F22-E34D87EE39B7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E4AD8-2205-4474-92AD-D67C88221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46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23CA3-EE74-4C52-9F22-E34D87EE39B7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E4AD8-2205-4474-92AD-D67C88221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689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23CA3-EE74-4C52-9F22-E34D87EE39B7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E4AD8-2205-4474-92AD-D67C88221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1548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23CA3-EE74-4C52-9F22-E34D87EE39B7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E4AD8-2205-4474-92AD-D67C88221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642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23CA3-EE74-4C52-9F22-E34D87EE39B7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E4AD8-2205-4474-92AD-D67C88221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8236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23CA3-EE74-4C52-9F22-E34D87EE39B7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E4AD8-2205-4474-92AD-D67C88221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2964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23CA3-EE74-4C52-9F22-E34D87EE39B7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E4AD8-2205-4474-92AD-D67C88221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36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23CA3-EE74-4C52-9F22-E34D87EE39B7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CEE4AD8-2205-4474-92AD-D67C88221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1438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679938"/>
            <a:ext cx="9144000" cy="4577862"/>
          </a:xfrm>
        </p:spPr>
        <p:txBody>
          <a:bodyPr>
            <a:normAutofit/>
          </a:bodyPr>
          <a:lstStyle/>
          <a:p>
            <a:pPr algn="ctr">
              <a:lnSpc>
                <a:spcPct val="250000"/>
              </a:lnSpc>
            </a:pPr>
            <a:r>
              <a:rPr lang="en-US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Kiyim</a:t>
            </a: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yangi</a:t>
            </a: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modellarini</a:t>
            </a: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loyihalash</a:t>
            </a: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(</a:t>
            </a:r>
            <a:r>
              <a:rPr lang="en-US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konstruktiv</a:t>
            </a: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modellash</a:t>
            </a: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</a:p>
          <a:p>
            <a:pPr algn="ctr">
              <a:lnSpc>
                <a:spcPct val="250000"/>
              </a:lnSpc>
            </a:pPr>
            <a:r>
              <a:rPr lang="en-US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Reja</a:t>
            </a: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</a:t>
            </a:r>
          </a:p>
          <a:p>
            <a:pPr algn="l">
              <a:lnSpc>
                <a:spcPct val="250000"/>
              </a:lnSpc>
            </a:pPr>
            <a:endParaRPr lang="en-US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>
              <a:lnSpc>
                <a:spcPct val="250000"/>
              </a:lnSpc>
            </a:pP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1.	</a:t>
            </a:r>
            <a:r>
              <a:rPr lang="en-US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Kiyim</a:t>
            </a: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yangi</a:t>
            </a: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modellarini</a:t>
            </a: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loyihalash</a:t>
            </a: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(</a:t>
            </a:r>
            <a:r>
              <a:rPr lang="en-US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konstruktiv</a:t>
            </a: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modellash</a:t>
            </a: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 </a:t>
            </a:r>
            <a:r>
              <a:rPr lang="en-US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qoidalari</a:t>
            </a: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algn="l">
              <a:lnSpc>
                <a:spcPct val="250000"/>
              </a:lnSpc>
            </a:pP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2.	</a:t>
            </a:r>
            <a:r>
              <a:rPr lang="en-US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Bazaviy</a:t>
            </a: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konstruktiv</a:t>
            </a: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asosni</a:t>
            </a: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aniqlash</a:t>
            </a: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va</a:t>
            </a: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unga</a:t>
            </a: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model </a:t>
            </a:r>
            <a:r>
              <a:rPr lang="en-US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xususiyatlarini</a:t>
            </a: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kiritish</a:t>
            </a: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yo‘llari</a:t>
            </a:r>
            <a:r>
              <a:rPr lang="en-US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 </a:t>
            </a:r>
          </a:p>
          <a:p>
            <a:pPr algn="l">
              <a:lnSpc>
                <a:spcPct val="250000"/>
              </a:lnSpc>
            </a:pPr>
            <a:endParaRPr lang="en-US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l">
              <a:lnSpc>
                <a:spcPct val="250000"/>
              </a:lnSpc>
            </a:pPr>
            <a:endParaRPr lang="ru-RU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98713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73725"/>
            <a:ext cx="8554801" cy="5883008"/>
          </a:xfrm>
        </p:spPr>
        <p:txBody>
          <a:bodyPr>
            <a:normAutofit/>
          </a:bodyPr>
          <a:lstStyle/>
          <a:p>
            <a:r>
              <a:rPr lang="en-US" sz="2000" dirty="0" err="1" smtClean="0">
                <a:latin typeface="Bad Script" panose="02000000000000000000" pitchFamily="2" charset="0"/>
              </a:rPr>
              <a:t>Bazaviy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konstruksiyani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o‘zgartirish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darajasiga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qarab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to‘rt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xil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texnik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modellash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yo‘llari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farqlanadi</a:t>
            </a:r>
            <a:r>
              <a:rPr lang="en-US" sz="2000" dirty="0" smtClean="0">
                <a:latin typeface="Bad Script" panose="02000000000000000000" pitchFamily="2" charset="0"/>
              </a:rPr>
              <a:t>. </a:t>
            </a:r>
          </a:p>
          <a:p>
            <a:r>
              <a:rPr lang="en-US" sz="2000" dirty="0" smtClean="0">
                <a:latin typeface="Bad Script" panose="02000000000000000000" pitchFamily="2" charset="0"/>
              </a:rPr>
              <a:t>1. </a:t>
            </a:r>
            <a:r>
              <a:rPr lang="en-US" sz="2000" dirty="0" err="1" smtClean="0">
                <a:latin typeface="Bad Script" panose="02000000000000000000" pitchFamily="2" charset="0"/>
              </a:rPr>
              <a:t>Yangi</a:t>
            </a:r>
            <a:r>
              <a:rPr lang="en-US" sz="2000" dirty="0" smtClean="0">
                <a:latin typeface="Bad Script" panose="02000000000000000000" pitchFamily="2" charset="0"/>
              </a:rPr>
              <a:t> model </a:t>
            </a:r>
            <a:r>
              <a:rPr lang="en-US" sz="2000" dirty="0" err="1" smtClean="0">
                <a:latin typeface="Bad Script" panose="02000000000000000000" pitchFamily="2" charset="0"/>
              </a:rPr>
              <a:t>ishlanganda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dastlabki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konstruktiv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asosning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silueti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o‘zgarishsiz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qoladi</a:t>
            </a:r>
            <a:r>
              <a:rPr lang="en-US" sz="2000" dirty="0" smtClean="0">
                <a:latin typeface="Bad Script" panose="02000000000000000000" pitchFamily="2" charset="0"/>
              </a:rPr>
              <a:t>. </a:t>
            </a:r>
            <a:r>
              <a:rPr lang="en-US" sz="2000" dirty="0" err="1" smtClean="0">
                <a:latin typeface="Bad Script" panose="02000000000000000000" pitchFamily="2" charset="0"/>
              </a:rPr>
              <a:t>Ayni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holda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bort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qaytarmasining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shakli</a:t>
            </a:r>
            <a:r>
              <a:rPr lang="en-US" sz="2000" dirty="0" smtClean="0">
                <a:latin typeface="Bad Script" panose="02000000000000000000" pitchFamily="2" charset="0"/>
              </a:rPr>
              <a:t>, </a:t>
            </a:r>
            <a:r>
              <a:rPr lang="en-US" sz="2000" dirty="0" err="1" smtClean="0">
                <a:latin typeface="Bad Script" panose="02000000000000000000" pitchFamily="2" charset="0"/>
              </a:rPr>
              <a:t>yoqalari</a:t>
            </a:r>
            <a:r>
              <a:rPr lang="en-US" sz="2000" dirty="0" smtClean="0">
                <a:latin typeface="Bad Script" panose="02000000000000000000" pitchFamily="2" charset="0"/>
              </a:rPr>
              <a:t>, </a:t>
            </a:r>
            <a:r>
              <a:rPr lang="en-US" sz="2000" dirty="0" err="1" smtClean="0">
                <a:latin typeface="Bad Script" panose="02000000000000000000" pitchFamily="2" charset="0"/>
              </a:rPr>
              <a:t>tugma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va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izmalarining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joylanishi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va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soni</a:t>
            </a:r>
            <a:r>
              <a:rPr lang="en-US" sz="2000" dirty="0" smtClean="0">
                <a:latin typeface="Bad Script" panose="02000000000000000000" pitchFamily="2" charset="0"/>
              </a:rPr>
              <a:t>, </a:t>
            </a:r>
            <a:r>
              <a:rPr lang="en-US" sz="2000" dirty="0" err="1" smtClean="0">
                <a:latin typeface="Bad Script" panose="02000000000000000000" pitchFamily="2" charset="0"/>
              </a:rPr>
              <a:t>cho‘ntaklar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va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boshqa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mayda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detallarning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shakli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va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joylanishi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o‘zgartiriladi</a:t>
            </a:r>
            <a:r>
              <a:rPr lang="en-US" sz="2000" dirty="0" smtClean="0">
                <a:latin typeface="Bad Script" panose="02000000000000000000" pitchFamily="2" charset="0"/>
              </a:rPr>
              <a:t>. </a:t>
            </a:r>
            <a:r>
              <a:rPr lang="en-US" sz="2000" dirty="0" err="1" smtClean="0">
                <a:latin typeface="Bad Script" panose="02000000000000000000" pitchFamily="2" charset="0"/>
              </a:rPr>
              <a:t>Ayollar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kiyimida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esa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ko‘krak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vitachka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belgilangan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yo‘nalishda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ko‘chiriladi</a:t>
            </a:r>
            <a:r>
              <a:rPr lang="en-US" sz="2000" dirty="0" smtClean="0">
                <a:latin typeface="Bad Script" panose="02000000000000000000" pitchFamily="2" charset="0"/>
              </a:rPr>
              <a:t>. Bu variant </a:t>
            </a:r>
            <a:r>
              <a:rPr lang="en-US" sz="2000" dirty="0" err="1" smtClean="0">
                <a:latin typeface="Bad Script" panose="02000000000000000000" pitchFamily="2" charset="0"/>
              </a:rPr>
              <a:t>ko‘proq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laboratoriya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ishlarida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qo‘llanadi</a:t>
            </a:r>
            <a:r>
              <a:rPr lang="en-US" sz="2000" dirty="0" smtClean="0">
                <a:latin typeface="Bad Script" panose="02000000000000000000" pitchFamily="2" charset="0"/>
              </a:rPr>
              <a:t>. </a:t>
            </a:r>
          </a:p>
          <a:p>
            <a:r>
              <a:rPr lang="en-US" sz="2000" dirty="0" smtClean="0">
                <a:latin typeface="Bad Script" panose="02000000000000000000" pitchFamily="2" charset="0"/>
              </a:rPr>
              <a:t>2. </a:t>
            </a:r>
            <a:r>
              <a:rPr lang="en-US" sz="2000" dirty="0" err="1" smtClean="0">
                <a:latin typeface="Bad Script" panose="02000000000000000000" pitchFamily="2" charset="0"/>
              </a:rPr>
              <a:t>Konstruktiv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asosning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silueti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yangi</a:t>
            </a:r>
            <a:r>
              <a:rPr lang="en-US" sz="2000" dirty="0" smtClean="0">
                <a:latin typeface="Bad Script" panose="02000000000000000000" pitchFamily="2" charset="0"/>
              </a:rPr>
              <a:t> model </a:t>
            </a:r>
            <a:r>
              <a:rPr lang="en-US" sz="2000" dirty="0" err="1" smtClean="0">
                <a:latin typeface="Bad Script" panose="02000000000000000000" pitchFamily="2" charset="0"/>
              </a:rPr>
              <a:t>bo‘yicha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proporsiyalari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va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ko‘krak</a:t>
            </a:r>
            <a:r>
              <a:rPr lang="en-US" sz="2000" dirty="0" smtClean="0">
                <a:latin typeface="Bad Script" panose="02000000000000000000" pitchFamily="2" charset="0"/>
              </a:rPr>
              <a:t>, bel </a:t>
            </a:r>
            <a:r>
              <a:rPr lang="en-US" sz="2000" dirty="0" err="1" smtClean="0">
                <a:latin typeface="Bad Script" panose="02000000000000000000" pitchFamily="2" charset="0"/>
              </a:rPr>
              <a:t>hamda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bo‘ksa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chiziqlarida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to‘kislik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darajasini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o‘zgartiradi</a:t>
            </a:r>
            <a:r>
              <a:rPr lang="en-US" sz="2000" dirty="0" smtClean="0">
                <a:latin typeface="Bad Script" panose="02000000000000000000" pitchFamily="2" charset="0"/>
              </a:rPr>
              <a:t>, </a:t>
            </a:r>
            <a:r>
              <a:rPr lang="en-US" sz="2000" dirty="0" err="1" smtClean="0">
                <a:latin typeface="Bad Script" panose="02000000000000000000" pitchFamily="2" charset="0"/>
              </a:rPr>
              <a:t>etak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tomonga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kengayib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yoki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torayib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boradi</a:t>
            </a:r>
            <a:r>
              <a:rPr lang="en-US" sz="2000" dirty="0" smtClean="0">
                <a:latin typeface="Bad Script" panose="02000000000000000000" pitchFamily="2" charset="0"/>
              </a:rPr>
              <a:t>. </a:t>
            </a:r>
            <a:r>
              <a:rPr lang="en-US" sz="2000" dirty="0" err="1" smtClean="0">
                <a:latin typeface="Bad Script" panose="02000000000000000000" pitchFamily="2" charset="0"/>
              </a:rPr>
              <a:t>O‘zgartirish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miqdori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taxminiy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aniqlanadi</a:t>
            </a:r>
            <a:r>
              <a:rPr lang="en-US" sz="2000" dirty="0" smtClean="0">
                <a:latin typeface="Bad Script" panose="02000000000000000000" pitchFamily="2" charset="0"/>
              </a:rPr>
              <a:t>. Bu </a:t>
            </a:r>
            <a:r>
              <a:rPr lang="en-US" sz="2000" dirty="0" err="1" smtClean="0">
                <a:latin typeface="Bad Script" panose="02000000000000000000" pitchFamily="2" charset="0"/>
              </a:rPr>
              <a:t>usul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o‘xshash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modellar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konstruksiyasi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yo‘qligi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paytida</a:t>
            </a:r>
            <a:r>
              <a:rPr lang="en-US" sz="2000" dirty="0" smtClean="0">
                <a:latin typeface="Bad Script" panose="02000000000000000000" pitchFamily="2" charset="0"/>
              </a:rPr>
              <a:t>, </a:t>
            </a:r>
            <a:r>
              <a:rPr lang="en-US" sz="2000" dirty="0" err="1" smtClean="0">
                <a:latin typeface="Bad Script" panose="02000000000000000000" pitchFamily="2" charset="0"/>
              </a:rPr>
              <a:t>yangi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moda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yo‘nalishiga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mos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bo‘lgan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kiyim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namunasini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ishlashda</a:t>
            </a:r>
            <a:r>
              <a:rPr lang="en-US" sz="2000" dirty="0" smtClean="0">
                <a:latin typeface="Bad Script" panose="02000000000000000000" pitchFamily="2" charset="0"/>
              </a:rPr>
              <a:t> </a:t>
            </a:r>
            <a:r>
              <a:rPr lang="en-US" sz="2000" dirty="0" err="1" smtClean="0">
                <a:latin typeface="Bad Script" panose="02000000000000000000" pitchFamily="2" charset="0"/>
              </a:rPr>
              <a:t>qo‘llanadi</a:t>
            </a:r>
            <a:r>
              <a:rPr lang="en-US" sz="2000" dirty="0" smtClean="0">
                <a:latin typeface="Bad Script" panose="02000000000000000000" pitchFamily="2" charset="0"/>
              </a:rPr>
              <a:t>. </a:t>
            </a:r>
          </a:p>
          <a:p>
            <a:endParaRPr lang="ru-RU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922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7793" y="143219"/>
            <a:ext cx="8756209" cy="5898143"/>
          </a:xfrm>
        </p:spPr>
        <p:txBody>
          <a:bodyPr>
            <a:normAutofit/>
          </a:bodyPr>
          <a:lstStyle/>
          <a:p>
            <a:pPr>
              <a:lnSpc>
                <a:spcPct val="250000"/>
              </a:lnSpc>
            </a:pPr>
            <a:r>
              <a:rPr lang="en-US" dirty="0" smtClean="0">
                <a:latin typeface="Bad Script" panose="02000000000000000000" pitchFamily="2" charset="0"/>
              </a:rPr>
              <a:t>. </a:t>
            </a:r>
            <a:r>
              <a:rPr lang="en-US" dirty="0" err="1" smtClean="0">
                <a:latin typeface="Bad Script" panose="02000000000000000000" pitchFamily="2" charset="0"/>
              </a:rPr>
              <a:t>O‘tqazma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yengli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bazaviy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konstruksiyadan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maxsus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murakkab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o‘zgartirishlar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orqali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reglan</a:t>
            </a:r>
            <a:r>
              <a:rPr lang="en-US" dirty="0" smtClean="0">
                <a:latin typeface="Bad Script" panose="02000000000000000000" pitchFamily="2" charset="0"/>
              </a:rPr>
              <a:t>, </a:t>
            </a:r>
            <a:r>
              <a:rPr lang="en-US" dirty="0" err="1" smtClean="0">
                <a:latin typeface="Bad Script" panose="02000000000000000000" pitchFamily="2" charset="0"/>
              </a:rPr>
              <a:t>yaxlit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bichilgan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yoki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kombinatsiyalashtirilgan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boshqa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bichimli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konstruksiyalarni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olish</a:t>
            </a:r>
            <a:r>
              <a:rPr lang="en-US" dirty="0" smtClean="0">
                <a:latin typeface="Bad Script" panose="02000000000000000000" pitchFamily="2" charset="0"/>
              </a:rPr>
              <a:t>. </a:t>
            </a:r>
          </a:p>
          <a:p>
            <a:pPr>
              <a:lnSpc>
                <a:spcPct val="250000"/>
              </a:lnSpc>
            </a:pPr>
            <a:r>
              <a:rPr lang="en-US" dirty="0" smtClean="0">
                <a:latin typeface="Bad Script" panose="02000000000000000000" pitchFamily="2" charset="0"/>
              </a:rPr>
              <a:t>4. </a:t>
            </a:r>
            <a:r>
              <a:rPr lang="en-US" dirty="0" err="1" smtClean="0">
                <a:latin typeface="Bad Script" panose="02000000000000000000" pitchFamily="2" charset="0"/>
              </a:rPr>
              <a:t>Kiyimning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boshqa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xildagi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yangi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modeli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ishlanadi</a:t>
            </a:r>
            <a:r>
              <a:rPr lang="en-US" dirty="0" smtClean="0">
                <a:latin typeface="Bad Script" panose="02000000000000000000" pitchFamily="2" charset="0"/>
              </a:rPr>
              <a:t>. Bu </a:t>
            </a:r>
            <a:r>
              <a:rPr lang="en-US" dirty="0" err="1" smtClean="0">
                <a:latin typeface="Bad Script" panose="02000000000000000000" pitchFamily="2" charset="0"/>
              </a:rPr>
              <a:t>usul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kamdan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kam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ishlatiladi</a:t>
            </a:r>
            <a:r>
              <a:rPr lang="en-US" dirty="0" smtClean="0">
                <a:latin typeface="Bad Script" panose="02000000000000000000" pitchFamily="2" charset="0"/>
              </a:rPr>
              <a:t>. </a:t>
            </a:r>
            <a:r>
              <a:rPr lang="en-US" dirty="0" err="1" smtClean="0">
                <a:latin typeface="Bad Script" panose="02000000000000000000" pitchFamily="2" charset="0"/>
              </a:rPr>
              <a:t>Yangi</a:t>
            </a:r>
            <a:r>
              <a:rPr lang="en-US" dirty="0" smtClean="0">
                <a:latin typeface="Bad Script" panose="02000000000000000000" pitchFamily="2" charset="0"/>
              </a:rPr>
              <a:t> model </a:t>
            </a:r>
            <a:r>
              <a:rPr lang="en-US" dirty="0" err="1" smtClean="0">
                <a:latin typeface="Bad Script" panose="02000000000000000000" pitchFamily="2" charset="0"/>
              </a:rPr>
              <a:t>konstruksiyasi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namuna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tayyorlash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orqali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aniqlanadi</a:t>
            </a:r>
            <a:r>
              <a:rPr lang="en-US" dirty="0" smtClean="0">
                <a:latin typeface="Bad Script" panose="02000000000000000000" pitchFamily="2" charset="0"/>
              </a:rPr>
              <a:t>. </a:t>
            </a:r>
          </a:p>
          <a:p>
            <a:pPr>
              <a:lnSpc>
                <a:spcPct val="250000"/>
              </a:lnSpc>
            </a:pPr>
            <a:r>
              <a:rPr lang="en-US" dirty="0" smtClean="0">
                <a:latin typeface="Bad Script" panose="02000000000000000000" pitchFamily="2" charset="0"/>
              </a:rPr>
              <a:t>1-tur </a:t>
            </a:r>
            <a:r>
              <a:rPr lang="en-US" dirty="0" err="1" smtClean="0">
                <a:latin typeface="Bad Script" panose="02000000000000000000" pitchFamily="2" charset="0"/>
              </a:rPr>
              <a:t>konstruktiv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modellashtirish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usullari</a:t>
            </a:r>
            <a:r>
              <a:rPr lang="en-US" dirty="0" smtClean="0">
                <a:latin typeface="Bad Script" panose="02000000000000000000" pitchFamily="2" charset="0"/>
              </a:rPr>
              <a:t>. Bu </a:t>
            </a:r>
            <a:r>
              <a:rPr lang="en-US" dirty="0" err="1" smtClean="0">
                <a:latin typeface="Bad Script" panose="02000000000000000000" pitchFamily="2" charset="0"/>
              </a:rPr>
              <a:t>modellashtirish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usullari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yordamida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ayollar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kiyimining</a:t>
            </a:r>
            <a:r>
              <a:rPr lang="en-US" dirty="0" smtClean="0">
                <a:latin typeface="Bad Script" panose="02000000000000000000" pitchFamily="2" charset="0"/>
              </a:rPr>
              <a:t> model </a:t>
            </a:r>
            <a:r>
              <a:rPr lang="en-US" dirty="0" err="1" smtClean="0">
                <a:latin typeface="Bad Script" panose="02000000000000000000" pitchFamily="2" charset="0"/>
              </a:rPr>
              <a:t>xususiyatlarini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ishlashda</a:t>
            </a:r>
            <a:r>
              <a:rPr lang="en-US" dirty="0" smtClean="0">
                <a:latin typeface="Bad Script" panose="02000000000000000000" pitchFamily="2" charset="0"/>
              </a:rPr>
              <a:t> old </a:t>
            </a:r>
            <a:r>
              <a:rPr lang="en-US" dirty="0" err="1" smtClean="0">
                <a:latin typeface="Bad Script" panose="02000000000000000000" pitchFamily="2" charset="0"/>
              </a:rPr>
              <a:t>bo‘lak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vitachkasining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joyi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o‘zgartiriladi</a:t>
            </a:r>
            <a:r>
              <a:rPr lang="en-US" dirty="0" smtClean="0">
                <a:latin typeface="Bad Script" panose="02000000000000000000" pitchFamily="2" charset="0"/>
              </a:rPr>
              <a:t>, </a:t>
            </a:r>
            <a:r>
              <a:rPr lang="en-US" dirty="0" err="1" smtClean="0">
                <a:latin typeface="Bad Script" panose="02000000000000000000" pitchFamily="2" charset="0"/>
              </a:rPr>
              <a:t>bort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chiziqlari</a:t>
            </a:r>
            <a:r>
              <a:rPr lang="en-US" dirty="0" smtClean="0">
                <a:latin typeface="Bad Script" panose="02000000000000000000" pitchFamily="2" charset="0"/>
              </a:rPr>
              <a:t>, </a:t>
            </a:r>
            <a:r>
              <a:rPr lang="en-US" dirty="0" err="1" smtClean="0">
                <a:latin typeface="Bad Script" panose="02000000000000000000" pitchFamily="2" charset="0"/>
              </a:rPr>
              <a:t>bort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qaytarmasi</a:t>
            </a:r>
            <a:r>
              <a:rPr lang="en-US" dirty="0" smtClean="0">
                <a:latin typeface="Bad Script" panose="02000000000000000000" pitchFamily="2" charset="0"/>
              </a:rPr>
              <a:t>, </a:t>
            </a:r>
            <a:r>
              <a:rPr lang="en-US" dirty="0" err="1" smtClean="0">
                <a:latin typeface="Bad Script" panose="02000000000000000000" pitchFamily="2" charset="0"/>
              </a:rPr>
              <a:t>taqilmasi</a:t>
            </a:r>
            <a:r>
              <a:rPr lang="en-US" dirty="0" smtClean="0">
                <a:latin typeface="Bad Script" panose="02000000000000000000" pitchFamily="2" charset="0"/>
              </a:rPr>
              <a:t>, </a:t>
            </a:r>
            <a:r>
              <a:rPr lang="en-US" dirty="0" err="1" smtClean="0">
                <a:latin typeface="Bad Script" panose="02000000000000000000" pitchFamily="2" charset="0"/>
              </a:rPr>
              <a:t>cho‘ntaklari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va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shu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kabilar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aniqlanib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chiziladi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va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yangi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detallar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quriladi</a:t>
            </a:r>
            <a:r>
              <a:rPr lang="en-US" dirty="0" smtClean="0">
                <a:latin typeface="Bad Script" panose="02000000000000000000" pitchFamily="2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2950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5590" y="242371"/>
            <a:ext cx="8888412" cy="5798991"/>
          </a:xfrm>
        </p:spPr>
        <p:txBody>
          <a:bodyPr>
            <a:normAutofit/>
          </a:bodyPr>
          <a:lstStyle/>
          <a:p>
            <a:pPr>
              <a:lnSpc>
                <a:spcPct val="250000"/>
              </a:lnSpc>
            </a:pPr>
            <a:r>
              <a:rPr lang="en-US" dirty="0" err="1" smtClean="0">
                <a:latin typeface="Bad Script" panose="02000000000000000000" pitchFamily="2" charset="0"/>
              </a:rPr>
              <a:t>Vitachka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yo‘nalishini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o‘zgartirish</a:t>
            </a:r>
            <a:r>
              <a:rPr lang="en-US" dirty="0" smtClean="0">
                <a:latin typeface="Bad Script" panose="02000000000000000000" pitchFamily="2" charset="0"/>
              </a:rPr>
              <a:t>. </a:t>
            </a:r>
            <a:r>
              <a:rPr lang="en-US" dirty="0" err="1" smtClean="0">
                <a:latin typeface="Bad Script" panose="02000000000000000000" pitchFamily="2" charset="0"/>
              </a:rPr>
              <a:t>Mazkur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o‘zgartirishlar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usuli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deyarli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barcha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asosiy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detallarda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qo‘llanishi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mumkin</a:t>
            </a:r>
            <a:r>
              <a:rPr lang="en-US" dirty="0" smtClean="0">
                <a:latin typeface="Bad Script" panose="02000000000000000000" pitchFamily="2" charset="0"/>
              </a:rPr>
              <a:t>. Model </a:t>
            </a:r>
            <a:r>
              <a:rPr lang="en-US" dirty="0" err="1" smtClean="0">
                <a:latin typeface="Bad Script" panose="02000000000000000000" pitchFamily="2" charset="0"/>
              </a:rPr>
              <a:t>eskiziga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mos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ravishda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andaza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chizmasida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vitachkaning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yangi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yo‘nalishi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belgilanadi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va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belgilangan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chiziq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bo‘yicha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qirqiladi</a:t>
            </a:r>
            <a:r>
              <a:rPr lang="en-US" dirty="0" smtClean="0">
                <a:latin typeface="Bad Script" panose="02000000000000000000" pitchFamily="2" charset="0"/>
              </a:rPr>
              <a:t>. </a:t>
            </a:r>
            <a:r>
              <a:rPr lang="en-US" dirty="0" err="1" smtClean="0">
                <a:latin typeface="Bad Script" panose="02000000000000000000" pitchFamily="2" charset="0"/>
              </a:rPr>
              <a:t>Bir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vaqtda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avvalgi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vitachka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yopilib</a:t>
            </a:r>
            <a:r>
              <a:rPr lang="en-US" dirty="0" smtClean="0">
                <a:latin typeface="Bad Script" panose="02000000000000000000" pitchFamily="2" charset="0"/>
              </a:rPr>
              <a:t>, </a:t>
            </a:r>
            <a:r>
              <a:rPr lang="en-US" dirty="0" err="1" smtClean="0">
                <a:latin typeface="Bad Script" panose="02000000000000000000" pitchFamily="2" charset="0"/>
              </a:rPr>
              <a:t>yangisi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ochiladi</a:t>
            </a:r>
            <a:r>
              <a:rPr lang="en-US" dirty="0" smtClean="0">
                <a:latin typeface="Bad Script" panose="02000000000000000000" pitchFamily="2" charset="0"/>
              </a:rPr>
              <a:t>. </a:t>
            </a:r>
            <a:r>
              <a:rPr lang="en-US" dirty="0" err="1" smtClean="0">
                <a:latin typeface="Bad Script" panose="02000000000000000000" pitchFamily="2" charset="0"/>
              </a:rPr>
              <a:t>Lekin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andazani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qirqmasdan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bu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ishlarni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quyidagicha</a:t>
            </a:r>
            <a:r>
              <a:rPr lang="en-US" dirty="0" smtClean="0">
                <a:latin typeface="Bad Script" panose="02000000000000000000" pitchFamily="2" charset="0"/>
              </a:rPr>
              <a:t> ham </a:t>
            </a:r>
            <a:r>
              <a:rPr lang="en-US" dirty="0" err="1" smtClean="0">
                <a:latin typeface="Bad Script" panose="02000000000000000000" pitchFamily="2" charset="0"/>
              </a:rPr>
              <a:t>bajarsa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bo‘ladi</a:t>
            </a:r>
            <a:r>
              <a:rPr lang="en-US" dirty="0" smtClean="0">
                <a:latin typeface="Bad Script" panose="02000000000000000000" pitchFamily="2" charset="0"/>
              </a:rPr>
              <a:t>: </a:t>
            </a:r>
            <a:r>
              <a:rPr lang="en-US" dirty="0" err="1" smtClean="0">
                <a:latin typeface="Bad Script" panose="02000000000000000000" pitchFamily="2" charset="0"/>
              </a:rPr>
              <a:t>andaza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konturida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vitachkaning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yangi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holati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belgilanadi</a:t>
            </a:r>
            <a:r>
              <a:rPr lang="en-US" dirty="0" smtClean="0">
                <a:latin typeface="Bad Script" panose="02000000000000000000" pitchFamily="2" charset="0"/>
              </a:rPr>
              <a:t>; </a:t>
            </a:r>
            <a:r>
              <a:rPr lang="en-US" dirty="0" err="1" smtClean="0">
                <a:latin typeface="Bad Script" panose="02000000000000000000" pitchFamily="2" charset="0"/>
              </a:rPr>
              <a:t>bu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chiziqdan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boshlab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avvalgi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vitachka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yopilguncha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andaza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konturi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vitachka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uchining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atrofida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aylantiriladi</a:t>
            </a:r>
            <a:r>
              <a:rPr lang="en-US" dirty="0" smtClean="0">
                <a:latin typeface="Bad Script" panose="02000000000000000000" pitchFamily="2" charset="0"/>
              </a:rPr>
              <a:t>, </a:t>
            </a:r>
            <a:r>
              <a:rPr lang="en-US" dirty="0" err="1" smtClean="0">
                <a:latin typeface="Bad Script" panose="02000000000000000000" pitchFamily="2" charset="0"/>
              </a:rPr>
              <a:t>detalning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yangi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konturi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chizib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chiqiladi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va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yangi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vitachkaning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holati</a:t>
            </a:r>
            <a:r>
              <a:rPr lang="en-US" dirty="0" smtClean="0">
                <a:latin typeface="Bad Script" panose="02000000000000000000" pitchFamily="2" charset="0"/>
              </a:rPr>
              <a:t> </a:t>
            </a:r>
            <a:r>
              <a:rPr lang="en-US" dirty="0" err="1" smtClean="0">
                <a:latin typeface="Bad Script" panose="02000000000000000000" pitchFamily="2" charset="0"/>
              </a:rPr>
              <a:t>aniqlanadi</a:t>
            </a:r>
            <a:r>
              <a:rPr lang="en-US" dirty="0" smtClean="0">
                <a:latin typeface="Bad Script" panose="02000000000000000000" pitchFamily="2" charset="0"/>
              </a:rPr>
              <a:t>. </a:t>
            </a:r>
          </a:p>
          <a:p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5984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616946" y="132202"/>
            <a:ext cx="8626206" cy="6235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44744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462708" y="143220"/>
            <a:ext cx="8747393" cy="5898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98172448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</TotalTime>
  <Words>289</Words>
  <Application>Microsoft Office PowerPoint</Application>
  <PresentationFormat>Широкоэкранный</PresentationFormat>
  <Paragraphs>12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 Unicode MS</vt:lpstr>
      <vt:lpstr>Arial</vt:lpstr>
      <vt:lpstr>Arial Narrow</vt:lpstr>
      <vt:lpstr>Bad Script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E-MaxUser</dc:creator>
  <cp:lastModifiedBy>E-MaxUser</cp:lastModifiedBy>
  <cp:revision>1</cp:revision>
  <dcterms:created xsi:type="dcterms:W3CDTF">2021-12-23T12:26:49Z</dcterms:created>
  <dcterms:modified xsi:type="dcterms:W3CDTF">2021-12-23T12:30:57Z</dcterms:modified>
</cp:coreProperties>
</file>