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5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1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4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3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7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4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9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7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0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1AC547-5A32-49E4-9A40-2572D900F927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31812-4619-47CE-B4EB-E58EE02C2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96" y="-782046"/>
            <a:ext cx="10427369" cy="182251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Gabriola" panose="04040605051002020D02" pitchFamily="82" charset="0"/>
              </a:rPr>
              <a:t>Yeng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va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yoqalarni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tikish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va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oxiriga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namlab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issiqlikda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ishlov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berish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Gabriola" panose="04040605051002020D02" pitchFamily="82" charset="0"/>
              </a:rPr>
              <a:t>3. </a:t>
            </a:r>
            <a:r>
              <a:rPr lang="en-US" sz="4000" b="1" dirty="0" err="1" smtClean="0">
                <a:latin typeface="Gabriola" panose="04040605051002020D02" pitchFamily="82" charset="0"/>
              </a:rPr>
              <a:t>Yoqa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va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yeng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turlarini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aytib</a:t>
            </a:r>
            <a:r>
              <a:rPr lang="en-US" sz="4000" b="1" dirty="0" smtClean="0">
                <a:latin typeface="Gabriola" panose="04040605051002020D02" pitchFamily="82" charset="0"/>
              </a:rPr>
              <a:t> </a:t>
            </a:r>
            <a:r>
              <a:rPr lang="en-US" sz="4000" b="1" dirty="0" err="1" smtClean="0">
                <a:latin typeface="Gabriola" panose="04040605051002020D02" pitchFamily="82" charset="0"/>
              </a:rPr>
              <a:t>bering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4199" y="1040468"/>
            <a:ext cx="1829337" cy="73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ru-RU" sz="40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5422" y="1745023"/>
            <a:ext cx="10026315" cy="67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95300" algn="l"/>
              </a:tabLst>
            </a:pP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Yuqoriga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etagiga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kengaygan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fonarik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yengni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modellashtirish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896" y="2785054"/>
            <a:ext cx="981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2.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Bo‘yinga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yopishib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turadigan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qaytarma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yoqani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hisoblash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va</a:t>
            </a:r>
            <a:r>
              <a:rPr lang="en-US" sz="36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chizish</a:t>
            </a:r>
            <a:r>
              <a:rPr lang="en-US" sz="2400" b="1" dirty="0" smtClean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54" y="584667"/>
            <a:ext cx="10940716" cy="1822514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Gabriola" panose="04040605051002020D02" pitchFamily="82" charset="0"/>
              </a:rPr>
              <a:t>Turli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shakldagi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yenglarning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loyihasi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xuddi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shunday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bichimdagi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yeng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loyihasi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asosini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texnik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modellash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usuli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bilan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hosil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qilinadi</a:t>
            </a:r>
            <a:r>
              <a:rPr lang="ru-RU" b="1" dirty="0">
                <a:latin typeface="Gabriola" panose="04040605051002020D02" pitchFamily="82" charset="0"/>
              </a:rPr>
              <a:t>.</a:t>
            </a:r>
            <a:r>
              <a:rPr lang="ru-RU" b="1" i="1" dirty="0"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716" y="2743200"/>
            <a:ext cx="8213557" cy="33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0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953" y="664012"/>
            <a:ext cx="8158688" cy="1822514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Gabriola" panose="04040605051002020D02" pitchFamily="82" charset="0"/>
              </a:rPr>
              <a:t>Qirqma</a:t>
            </a:r>
            <a:r>
              <a:rPr lang="en-US" sz="5400" b="1" dirty="0">
                <a:latin typeface="Gabriola" panose="04040605051002020D02" pitchFamily="82" charset="0"/>
              </a:rPr>
              <a:t> </a:t>
            </a:r>
            <a:r>
              <a:rPr lang="en-US" sz="5400" b="1" dirty="0" err="1">
                <a:latin typeface="Gabriola" panose="04040605051002020D02" pitchFamily="82" charset="0"/>
              </a:rPr>
              <a:t>ko‘tarmali</a:t>
            </a:r>
            <a:r>
              <a:rPr lang="en-US" sz="5400" b="1" dirty="0">
                <a:latin typeface="Gabriola" panose="04040605051002020D02" pitchFamily="82" charset="0"/>
              </a:rPr>
              <a:t> </a:t>
            </a:r>
            <a:r>
              <a:rPr lang="en-US" sz="5400" b="1" dirty="0" err="1">
                <a:latin typeface="Gabriola" panose="04040605051002020D02" pitchFamily="82" charset="0"/>
              </a:rPr>
              <a:t>sorochkabop</a:t>
            </a:r>
            <a:r>
              <a:rPr lang="en-US" sz="5400" b="1" dirty="0">
                <a:latin typeface="Gabriola" panose="04040605051002020D02" pitchFamily="82" charset="0"/>
              </a:rPr>
              <a:t> </a:t>
            </a:r>
            <a:r>
              <a:rPr lang="en-US" sz="5400" b="1" dirty="0" err="1">
                <a:latin typeface="Gabriola" panose="04040605051002020D02" pitchFamily="82" charset="0"/>
              </a:rPr>
              <a:t>yoqa</a:t>
            </a:r>
            <a:r>
              <a:rPr lang="en-US" sz="5400" b="1" dirty="0">
                <a:latin typeface="Gabriola" panose="04040605051002020D02" pitchFamily="82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414" y="2486526"/>
            <a:ext cx="6349165" cy="38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15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8" y="808368"/>
            <a:ext cx="11165305" cy="1822514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Gabriola" panose="04040605051002020D02" pitchFamily="82" charset="0"/>
              </a:rPr>
              <a:t>Etagiga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kengaygan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yengni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texnik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modellashtirishda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yeng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asosini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qog‘ozga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tushirib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olinadi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965" y="2630882"/>
            <a:ext cx="7356893" cy="33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6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1931" y="4537618"/>
            <a:ext cx="8158690" cy="954547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Gabriola" panose="04040605051002020D02" pitchFamily="82" charset="0"/>
              </a:rPr>
              <a:t>Bo‘yinga</a:t>
            </a:r>
            <a:r>
              <a:rPr lang="en-US" sz="4800" b="1" dirty="0">
                <a:latin typeface="Gabriola" panose="04040605051002020D02" pitchFamily="82" charset="0"/>
              </a:rPr>
              <a:t> </a:t>
            </a:r>
            <a:r>
              <a:rPr lang="en-US" sz="4800" b="1" dirty="0" err="1">
                <a:latin typeface="Gabriola" panose="04040605051002020D02" pitchFamily="82" charset="0"/>
              </a:rPr>
              <a:t>yopishib</a:t>
            </a:r>
            <a:r>
              <a:rPr lang="en-US" sz="4800" b="1" dirty="0">
                <a:latin typeface="Gabriola" panose="04040605051002020D02" pitchFamily="82" charset="0"/>
              </a:rPr>
              <a:t> </a:t>
            </a:r>
            <a:r>
              <a:rPr lang="en-US" sz="4800" b="1" dirty="0" err="1">
                <a:latin typeface="Gabriola" panose="04040605051002020D02" pitchFamily="82" charset="0"/>
              </a:rPr>
              <a:t>turadigan</a:t>
            </a:r>
            <a:r>
              <a:rPr lang="en-US" sz="4800" b="1" dirty="0">
                <a:latin typeface="Gabriola" panose="04040605051002020D02" pitchFamily="82" charset="0"/>
              </a:rPr>
              <a:t> </a:t>
            </a:r>
            <a:r>
              <a:rPr lang="en-US" sz="4800" b="1" dirty="0" err="1">
                <a:latin typeface="Gabriola" panose="04040605051002020D02" pitchFamily="82" charset="0"/>
              </a:rPr>
              <a:t>qaytarma</a:t>
            </a:r>
            <a:r>
              <a:rPr lang="en-US" sz="4800" b="1" dirty="0">
                <a:latin typeface="Gabriola" panose="04040605051002020D02" pitchFamily="82" charset="0"/>
              </a:rPr>
              <a:t> </a:t>
            </a:r>
            <a:r>
              <a:rPr lang="en-US" sz="4800" b="1" dirty="0" err="1">
                <a:latin typeface="Gabriola" panose="04040605051002020D02" pitchFamily="82" charset="0"/>
              </a:rPr>
              <a:t>yoqa</a:t>
            </a:r>
            <a:r>
              <a:rPr lang="en-US" sz="4800" b="1" dirty="0">
                <a:latin typeface="Gabriola" panose="04040605051002020D02" pitchFamily="82" charset="0"/>
              </a:rPr>
              <a:t>.</a:t>
            </a:r>
            <a:endParaRPr lang="ru-RU" sz="4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226" y="593557"/>
            <a:ext cx="7305395" cy="37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64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39" y="702969"/>
            <a:ext cx="11486146" cy="1822514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Gabriola" panose="04040605051002020D02" pitchFamily="82" charset="0"/>
              </a:rPr>
              <a:t>Yuqoriga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kengaygan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yengni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modellash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uchun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yeng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asosini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va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o‘rta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chiziqni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qog‘ozga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tushirib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latin typeface="Gabriola" panose="04040605051002020D02" pitchFamily="82" charset="0"/>
              </a:rPr>
              <a:t>olinadi</a:t>
            </a:r>
            <a:r>
              <a:rPr lang="ru-RU" sz="4800" b="1" dirty="0">
                <a:latin typeface="Gabriola" panose="04040605051002020D02" pitchFamily="82" charset="0"/>
              </a:rPr>
              <a:t>. 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895" y="2695074"/>
            <a:ext cx="7748337" cy="342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4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176" y="1382718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en-US" sz="12800" b="1" dirty="0" err="1">
                <a:latin typeface="Gabriola" panose="04040605051002020D02" pitchFamily="82" charset="0"/>
              </a:rPr>
              <a:t>Yassi</a:t>
            </a:r>
            <a:r>
              <a:rPr lang="en-US" sz="12800" b="1" dirty="0">
                <a:latin typeface="Gabriola" panose="04040605051002020D02" pitchFamily="82" charset="0"/>
              </a:rPr>
              <a:t> </a:t>
            </a:r>
            <a:r>
              <a:rPr lang="en-US" sz="12800" b="1" dirty="0" err="1">
                <a:latin typeface="Gabriola" panose="04040605051002020D02" pitchFamily="82" charset="0"/>
              </a:rPr>
              <a:t>yoqalar</a:t>
            </a:r>
            <a:r>
              <a:rPr lang="en-US" sz="12800" b="1" dirty="0">
                <a:latin typeface="Gabriola" panose="04040605051002020D02" pitchFamily="82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176" y="2293975"/>
            <a:ext cx="8697883" cy="376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7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-621625"/>
            <a:ext cx="8158688" cy="1822514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Gabriola" panose="04040605051002020D02" pitchFamily="82" charset="0"/>
              </a:rPr>
              <a:t>Nazorat</a:t>
            </a:r>
            <a:r>
              <a:rPr lang="en-US" sz="5400" b="1" dirty="0">
                <a:latin typeface="Gabriola" panose="04040605051002020D02" pitchFamily="82" charset="0"/>
              </a:rPr>
              <a:t> </a:t>
            </a:r>
            <a:r>
              <a:rPr lang="en-US" sz="5400" b="1" dirty="0" err="1">
                <a:latin typeface="Gabriola" panose="04040605051002020D02" pitchFamily="82" charset="0"/>
              </a:rPr>
              <a:t>uchun</a:t>
            </a:r>
            <a:r>
              <a:rPr lang="en-US" sz="5400" b="1" dirty="0">
                <a:latin typeface="Gabriola" panose="04040605051002020D02" pitchFamily="82" charset="0"/>
              </a:rPr>
              <a:t> </a:t>
            </a:r>
            <a:r>
              <a:rPr lang="en-US" sz="5400" b="1" dirty="0" err="1">
                <a:latin typeface="Gabriola" panose="04040605051002020D02" pitchFamily="82" charset="0"/>
              </a:rPr>
              <a:t>savollar</a:t>
            </a:r>
            <a:r>
              <a:rPr lang="en-US" sz="5400" b="1" dirty="0">
                <a:latin typeface="Gabriola" panose="04040605051002020D02" pitchFamily="82" charset="0"/>
              </a:rPr>
              <a:t>:</a:t>
            </a:r>
            <a:endParaRPr lang="ru-RU" sz="5400" dirty="0"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9" y="1748589"/>
            <a:ext cx="8989817" cy="279533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Gabriola" panose="04040605051002020D02" pitchFamily="82" charset="0"/>
              </a:rPr>
              <a:t>1. </a:t>
            </a:r>
            <a:r>
              <a:rPr lang="en-US" sz="3200" b="1" dirty="0" err="1">
                <a:latin typeface="Gabriola" panose="04040605051002020D02" pitchFamily="82" charset="0"/>
              </a:rPr>
              <a:t>Yoqalarning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konstruktiv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xususiyatlari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nimada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ko‘rinadi</a:t>
            </a:r>
            <a:r>
              <a:rPr lang="en-US" sz="3200" b="1" dirty="0">
                <a:latin typeface="Gabriola" panose="04040605051002020D02" pitchFamily="82" charset="0"/>
              </a:rPr>
              <a:t>? </a:t>
            </a:r>
            <a:endParaRPr lang="ru-RU" sz="3200" b="1" dirty="0">
              <a:latin typeface="Gabriola" panose="04040605051002020D02" pitchFamily="82" charset="0"/>
            </a:endParaRPr>
          </a:p>
          <a:p>
            <a:r>
              <a:rPr lang="en-US" sz="3200" b="1" dirty="0">
                <a:latin typeface="Gabriola" panose="04040605051002020D02" pitchFamily="82" charset="0"/>
              </a:rPr>
              <a:t>2. </a:t>
            </a:r>
            <a:r>
              <a:rPr lang="en-US" sz="3200" b="1" dirty="0" err="1">
                <a:latin typeface="Gabriola" panose="04040605051002020D02" pitchFamily="82" charset="0"/>
              </a:rPr>
              <a:t>Yoqaning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uzunligi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nimaga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bog‘liq</a:t>
            </a:r>
            <a:r>
              <a:rPr lang="en-US" sz="3200" b="1" dirty="0">
                <a:latin typeface="Gabriola" panose="04040605051002020D02" pitchFamily="82" charset="0"/>
              </a:rPr>
              <a:t>?</a:t>
            </a:r>
            <a:endParaRPr lang="ru-RU" sz="3200" b="1" dirty="0">
              <a:latin typeface="Gabriola" panose="04040605051002020D02" pitchFamily="82" charset="0"/>
            </a:endParaRPr>
          </a:p>
          <a:p>
            <a:pPr lvl="0"/>
            <a:r>
              <a:rPr lang="en-US" sz="3200" b="1" dirty="0" smtClean="0">
                <a:latin typeface="Gabriola" panose="04040605051002020D02" pitchFamily="82" charset="0"/>
              </a:rPr>
              <a:t>3. </a:t>
            </a:r>
            <a:r>
              <a:rPr lang="en-US" sz="3200" b="1" dirty="0" err="1" smtClean="0">
                <a:latin typeface="Gabriola" panose="04040605051002020D02" pitchFamily="82" charset="0"/>
              </a:rPr>
              <a:t>Uzun</a:t>
            </a:r>
            <a:r>
              <a:rPr lang="en-US" sz="3200" b="1" dirty="0" smtClean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yenglari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yaxlit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bichiladigan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ko‘ylaklarni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qanday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modellash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mumkin</a:t>
            </a:r>
            <a:r>
              <a:rPr lang="en-US" sz="3200" b="1" dirty="0">
                <a:latin typeface="Gabriola" panose="04040605051002020D02" pitchFamily="82" charset="0"/>
              </a:rPr>
              <a:t>?</a:t>
            </a:r>
            <a:endParaRPr lang="ru-RU" sz="3200" b="1" dirty="0">
              <a:latin typeface="Gabriola" panose="04040605051002020D02" pitchFamily="82" charset="0"/>
            </a:endParaRPr>
          </a:p>
          <a:p>
            <a:pPr lvl="0"/>
            <a:r>
              <a:rPr lang="en-US" sz="3200" b="1" dirty="0" smtClean="0">
                <a:latin typeface="Gabriola" panose="04040605051002020D02" pitchFamily="82" charset="0"/>
              </a:rPr>
              <a:t>4. </a:t>
            </a:r>
            <a:r>
              <a:rPr lang="en-US" sz="3200" b="1" dirty="0" err="1" smtClean="0">
                <a:latin typeface="Gabriola" panose="04040605051002020D02" pitchFamily="82" charset="0"/>
              </a:rPr>
              <a:t>Yaxlit</a:t>
            </a:r>
            <a:r>
              <a:rPr lang="en-US" sz="3200" b="1" dirty="0" smtClean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yengli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ko‘ylaklarni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qanday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modellash</a:t>
            </a:r>
            <a:r>
              <a:rPr lang="en-US" sz="3200" b="1" dirty="0">
                <a:latin typeface="Gabriola" panose="04040605051002020D02" pitchFamily="82" charset="0"/>
              </a:rPr>
              <a:t> </a:t>
            </a:r>
            <a:r>
              <a:rPr lang="en-US" sz="3200" b="1" dirty="0" err="1">
                <a:latin typeface="Gabriola" panose="04040605051002020D02" pitchFamily="82" charset="0"/>
              </a:rPr>
              <a:t>mumkin</a:t>
            </a:r>
            <a:r>
              <a:rPr lang="en-US" sz="3200" b="1" dirty="0">
                <a:latin typeface="Gabriola" panose="04040605051002020D02" pitchFamily="82" charset="0"/>
              </a:rPr>
              <a:t>?</a:t>
            </a:r>
            <a:endParaRPr lang="ru-RU" sz="3200" b="1" dirty="0">
              <a:latin typeface="Gabriola" panose="04040605051002020D02" pitchFamily="82" charset="0"/>
            </a:endParaRPr>
          </a:p>
          <a:p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07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137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Gabriola</vt:lpstr>
      <vt:lpstr>Garamond</vt:lpstr>
      <vt:lpstr>Times New Roman</vt:lpstr>
      <vt:lpstr>Натуральные материалы</vt:lpstr>
      <vt:lpstr>Yeng va yoqalarni tikish va oxiriga namlab issiqlikda ishlov berish</vt:lpstr>
      <vt:lpstr>Turli shakldagi yenglarning loyihasi xuddi shunday bichimdagi yeng loyihasi asosini texnik modellash usuli bilan hosil qilinadi. </vt:lpstr>
      <vt:lpstr>Qirqma ko‘tarmali sorochkabop yoqa. </vt:lpstr>
      <vt:lpstr>Etagiga kengaygan yengni texnik modellashtirishda yeng asosini qog‘ozga tushirib olinadi</vt:lpstr>
      <vt:lpstr>Презентация PowerPoint</vt:lpstr>
      <vt:lpstr>Yuqoriga kengaygan yengni modellash uchun yeng asosini va o‘rta chiziqni qog‘ozga tushirib olinadi. </vt:lpstr>
      <vt:lpstr>Yassi yoqalar.   </vt:lpstr>
      <vt:lpstr>Nazorat uchun savollar: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Yeng va yoqalarni tikish va oxiriga namlab issiqlikda ishlov berish</dc:title>
  <dc:creator>E-MaxUser</dc:creator>
  <cp:lastModifiedBy>E-MaxUser</cp:lastModifiedBy>
  <cp:revision>5</cp:revision>
  <dcterms:created xsi:type="dcterms:W3CDTF">2021-08-24T11:39:47Z</dcterms:created>
  <dcterms:modified xsi:type="dcterms:W3CDTF">2021-08-24T12:16:49Z</dcterms:modified>
</cp:coreProperties>
</file>