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5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0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2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0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2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7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5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3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5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0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5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1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F13021-C818-4AFD-A224-49AF83B9B43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4666-D36C-4EE7-B631-569D1570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47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Mavzu</a:t>
            </a:r>
            <a:r>
              <a:rPr lang="en-US" dirty="0" smtClean="0"/>
              <a:t>: </a:t>
            </a:r>
            <a:r>
              <a:rPr lang="en-US" dirty="0" err="1" smtClean="0"/>
              <a:t>Bodom</a:t>
            </a:r>
            <a:r>
              <a:rPr lang="en-US" dirty="0" smtClean="0"/>
              <a:t> </a:t>
            </a:r>
            <a:r>
              <a:rPr lang="en-US" dirty="0" err="1" smtClean="0"/>
              <a:t>xamiri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undan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texnalogiyasi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587557"/>
            <a:ext cx="8946541" cy="3660842"/>
          </a:xfrm>
        </p:spPr>
        <p:txBody>
          <a:bodyPr/>
          <a:lstStyle/>
          <a:p>
            <a:r>
              <a:rPr lang="en-US" dirty="0" smtClean="0"/>
              <a:t>Un                                        780.7g</a:t>
            </a:r>
          </a:p>
          <a:p>
            <a:r>
              <a:rPr lang="en-US" dirty="0" err="1" smtClean="0"/>
              <a:t>Shakar</a:t>
            </a:r>
            <a:r>
              <a:rPr lang="en-US" dirty="0" smtClean="0"/>
              <a:t>                                590.2g</a:t>
            </a:r>
          </a:p>
          <a:p>
            <a:r>
              <a:rPr lang="en-US" dirty="0" err="1" smtClean="0"/>
              <a:t>Bodom</a:t>
            </a:r>
            <a:r>
              <a:rPr lang="en-US" dirty="0" smtClean="0"/>
              <a:t> </a:t>
            </a:r>
            <a:r>
              <a:rPr lang="en-US" dirty="0" err="1" smtClean="0"/>
              <a:t>mag’zi</a:t>
            </a:r>
            <a:r>
              <a:rPr lang="en-US" dirty="0" smtClean="0"/>
              <a:t>                    295.1g</a:t>
            </a:r>
          </a:p>
          <a:p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oqi</a:t>
            </a:r>
            <a:r>
              <a:rPr lang="en-US" dirty="0" smtClean="0"/>
              <a:t>                         236g</a:t>
            </a:r>
          </a:p>
          <a:p>
            <a:r>
              <a:rPr lang="en-US" dirty="0" err="1" smtClean="0"/>
              <a:t>Chiqishi</a:t>
            </a:r>
            <a:r>
              <a:rPr lang="en-US" dirty="0" smtClean="0"/>
              <a:t>                           1000g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65" y="1825625"/>
            <a:ext cx="3778385" cy="35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oqini</a:t>
            </a:r>
            <a:r>
              <a:rPr lang="en-US" dirty="0" smtClean="0"/>
              <a:t> 2 </a:t>
            </a:r>
            <a:r>
              <a:rPr lang="en-US" dirty="0" err="1" smtClean="0"/>
              <a:t>soatga</a:t>
            </a:r>
            <a:r>
              <a:rPr lang="en-US" dirty="0" smtClean="0"/>
              <a:t> </a:t>
            </a:r>
            <a:r>
              <a:rPr lang="en-US" dirty="0" err="1" smtClean="0"/>
              <a:t>muzlatgichga</a:t>
            </a:r>
            <a:r>
              <a:rPr lang="en-US" dirty="0" smtClean="0"/>
              <a:t> </a:t>
            </a:r>
            <a:r>
              <a:rPr lang="en-US" dirty="0" err="1" smtClean="0"/>
              <a:t>qo’yiladi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Bodom</a:t>
            </a:r>
            <a:r>
              <a:rPr lang="en-US" dirty="0" smtClean="0"/>
              <a:t> </a:t>
            </a:r>
            <a:r>
              <a:rPr lang="en-US" dirty="0" err="1" smtClean="0"/>
              <a:t>unini</a:t>
            </a:r>
            <a:r>
              <a:rPr lang="en-US" dirty="0" smtClean="0"/>
              <a:t> </a:t>
            </a:r>
            <a:r>
              <a:rPr lang="en-US" dirty="0" err="1" smtClean="0"/>
              <a:t>elab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29758"/>
            <a:ext cx="4336915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81" y="2329758"/>
            <a:ext cx="453309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oqini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ko’pirtiramiz</a:t>
            </a:r>
            <a:r>
              <a:rPr lang="en-US" dirty="0" smtClean="0"/>
              <a:t>. </a:t>
            </a:r>
            <a:r>
              <a:rPr lang="en-US" dirty="0" err="1" smtClean="0"/>
              <a:t>Sekin-asta</a:t>
            </a:r>
            <a:r>
              <a:rPr lang="en-US" dirty="0" smtClean="0"/>
              <a:t> </a:t>
            </a:r>
            <a:r>
              <a:rPr lang="en-US" dirty="0" err="1" smtClean="0"/>
              <a:t>elakdan</a:t>
            </a:r>
            <a:r>
              <a:rPr lang="en-US" dirty="0" smtClean="0"/>
              <a:t> </a:t>
            </a:r>
            <a:r>
              <a:rPr lang="en-US" dirty="0" err="1" smtClean="0"/>
              <a:t>utkarilgan</a:t>
            </a:r>
            <a:r>
              <a:rPr lang="en-US" dirty="0" smtClean="0"/>
              <a:t>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upasini</a:t>
            </a:r>
            <a:r>
              <a:rPr lang="en-US" dirty="0" smtClean="0"/>
              <a:t> </a:t>
            </a:r>
            <a:r>
              <a:rPr lang="en-US" dirty="0" err="1" smtClean="0"/>
              <a:t>solamiz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2481"/>
            <a:ext cx="4298004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2481"/>
            <a:ext cx="428422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Keyin</a:t>
            </a:r>
            <a:r>
              <a:rPr lang="en-US" dirty="0" smtClean="0"/>
              <a:t> </a:t>
            </a:r>
            <a:r>
              <a:rPr lang="en-US" dirty="0" err="1" smtClean="0"/>
              <a:t>bodom</a:t>
            </a:r>
            <a:r>
              <a:rPr lang="en-US" dirty="0" smtClean="0"/>
              <a:t> </a:t>
            </a:r>
            <a:r>
              <a:rPr lang="en-US" dirty="0" err="1" smtClean="0"/>
              <a:t>unini</a:t>
            </a:r>
            <a:r>
              <a:rPr lang="en-US" dirty="0" smtClean="0"/>
              <a:t> </a:t>
            </a:r>
            <a:r>
              <a:rPr lang="en-US" dirty="0" err="1" smtClean="0"/>
              <a:t>elakdan</a:t>
            </a:r>
            <a:r>
              <a:rPr lang="en-US" dirty="0" smtClean="0"/>
              <a:t> </a:t>
            </a:r>
            <a:r>
              <a:rPr lang="en-US" dirty="0" err="1" smtClean="0"/>
              <a:t>utkazib</a:t>
            </a:r>
            <a:r>
              <a:rPr lang="en-US" dirty="0" smtClean="0"/>
              <a:t> </a:t>
            </a:r>
            <a:r>
              <a:rPr lang="en-US" dirty="0" err="1" smtClean="0"/>
              <a:t>solamiz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Xammasini</a:t>
            </a:r>
            <a:r>
              <a:rPr lang="en-US" dirty="0" smtClean="0"/>
              <a:t> </a:t>
            </a:r>
            <a:r>
              <a:rPr lang="en-US" dirty="0" err="1" smtClean="0"/>
              <a:t>asta-sekinlik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aralashtiramiz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106" y="3501956"/>
            <a:ext cx="4249366" cy="2735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27" y="3531138"/>
            <a:ext cx="5042981" cy="26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699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Xoxlagan</a:t>
            </a:r>
            <a:r>
              <a:rPr lang="en-US" dirty="0" smtClean="0"/>
              <a:t> rang </a:t>
            </a:r>
            <a:r>
              <a:rPr lang="en-US" dirty="0" err="1" smtClean="0"/>
              <a:t>qo’shib</a:t>
            </a:r>
            <a:r>
              <a:rPr lang="en-US" dirty="0" smtClean="0"/>
              <a:t> </a:t>
            </a:r>
            <a:r>
              <a:rPr lang="en-US" dirty="0" err="1" smtClean="0"/>
              <a:t>aralashtiramiz</a:t>
            </a:r>
            <a:r>
              <a:rPr lang="en-US" dirty="0" smtClean="0"/>
              <a:t>. </a:t>
            </a:r>
            <a:r>
              <a:rPr lang="en-US" dirty="0" err="1" smtClean="0"/>
              <a:t>Aralashmani</a:t>
            </a:r>
            <a:r>
              <a:rPr lang="en-US" dirty="0" smtClean="0"/>
              <a:t> </a:t>
            </a:r>
            <a:r>
              <a:rPr lang="en-US" dirty="0" err="1" smtClean="0"/>
              <a:t>qandolat</a:t>
            </a:r>
            <a:r>
              <a:rPr lang="en-US" dirty="0" smtClean="0"/>
              <a:t> </a:t>
            </a:r>
            <a:r>
              <a:rPr lang="en-US" dirty="0" err="1" smtClean="0"/>
              <a:t>paketiga</a:t>
            </a:r>
            <a:r>
              <a:rPr lang="en-US" dirty="0" smtClean="0"/>
              <a:t> </a:t>
            </a:r>
            <a:r>
              <a:rPr lang="en-US" dirty="0" err="1" smtClean="0"/>
              <a:t>solinadi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vertical </a:t>
            </a:r>
            <a:r>
              <a:rPr lang="en-US" dirty="0" err="1" smtClean="0"/>
              <a:t>ravishda</a:t>
            </a:r>
            <a:r>
              <a:rPr lang="en-US" dirty="0" smtClean="0"/>
              <a:t> silicon </a:t>
            </a:r>
            <a:r>
              <a:rPr lang="en-US" dirty="0" err="1" smtClean="0"/>
              <a:t>gilamcha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pergament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siqib</a:t>
            </a:r>
            <a:r>
              <a:rPr lang="en-US" dirty="0" smtClean="0"/>
              <a:t> </a:t>
            </a:r>
            <a:r>
              <a:rPr lang="en-US" dirty="0" err="1" smtClean="0"/>
              <a:t>xona</a:t>
            </a:r>
            <a:r>
              <a:rPr lang="en-US" dirty="0" smtClean="0"/>
              <a:t> </a:t>
            </a:r>
            <a:r>
              <a:rPr lang="en-US" dirty="0" err="1" smtClean="0"/>
              <a:t>xaroratda</a:t>
            </a:r>
            <a:r>
              <a:rPr lang="en-US" dirty="0" smtClean="0"/>
              <a:t> 60- </a:t>
            </a:r>
            <a:r>
              <a:rPr lang="en-US" dirty="0" err="1" smtClean="0"/>
              <a:t>daqiqa</a:t>
            </a:r>
            <a:r>
              <a:rPr lang="en-US" dirty="0" smtClean="0"/>
              <a:t> </a:t>
            </a:r>
            <a:r>
              <a:rPr lang="en-US" dirty="0" err="1" smtClean="0"/>
              <a:t>qoldiring</a:t>
            </a:r>
            <a:r>
              <a:rPr lang="en-US" dirty="0" smtClean="0"/>
              <a:t>. </a:t>
            </a:r>
            <a:r>
              <a:rPr lang="en-US" dirty="0" err="1" smtClean="0"/>
              <a:t>Pechenyamiz</a:t>
            </a:r>
            <a:r>
              <a:rPr lang="en-US" dirty="0" smtClean="0"/>
              <a:t> </a:t>
            </a:r>
            <a:r>
              <a:rPr lang="en-US" dirty="0" err="1" smtClean="0"/>
              <a:t>usti</a:t>
            </a:r>
            <a:r>
              <a:rPr lang="en-US" dirty="0" smtClean="0"/>
              <a:t> </a:t>
            </a:r>
            <a:r>
              <a:rPr lang="en-US" dirty="0" err="1" smtClean="0"/>
              <a:t>yupqa</a:t>
            </a:r>
            <a:r>
              <a:rPr lang="en-US" dirty="0" smtClean="0"/>
              <a:t> </a:t>
            </a:r>
            <a:r>
              <a:rPr lang="en-US" dirty="0" err="1" smtClean="0"/>
              <a:t>plyonka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qoplagan</a:t>
            </a:r>
            <a:r>
              <a:rPr lang="en-US" dirty="0" smtClean="0"/>
              <a:t> </a:t>
            </a:r>
            <a:r>
              <a:rPr lang="en-US" dirty="0" err="1" smtClean="0"/>
              <a:t>bo’lishi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143983"/>
            <a:ext cx="4142362" cy="2521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187" y="4007796"/>
            <a:ext cx="4712240" cy="28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155 * C </a:t>
            </a:r>
            <a:r>
              <a:rPr lang="en-US" dirty="0" err="1" smtClean="0"/>
              <a:t>qizigan</a:t>
            </a:r>
            <a:r>
              <a:rPr lang="en-US" dirty="0" smtClean="0"/>
              <a:t> </a:t>
            </a:r>
            <a:r>
              <a:rPr lang="en-US" dirty="0" err="1" smtClean="0"/>
              <a:t>duxovkaga</a:t>
            </a:r>
            <a:r>
              <a:rPr lang="en-US" dirty="0" smtClean="0"/>
              <a:t> 13 </a:t>
            </a:r>
            <a:r>
              <a:rPr lang="en-US" dirty="0" err="1" smtClean="0"/>
              <a:t>daqiqa</a:t>
            </a:r>
            <a:r>
              <a:rPr lang="en-US" dirty="0" smtClean="0"/>
              <a:t> </a:t>
            </a:r>
            <a:r>
              <a:rPr lang="en-US" dirty="0" err="1" smtClean="0"/>
              <a:t>pishirib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r>
              <a:rPr lang="en-US" dirty="0" err="1" smtClean="0"/>
              <a:t>Sovitamiz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88" y="224551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To’ldirish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shokoladni</a:t>
            </a:r>
            <a:r>
              <a:rPr lang="en-US" dirty="0" smtClean="0"/>
              <a:t> </a:t>
            </a:r>
            <a:r>
              <a:rPr lang="en-US" dirty="0" err="1" smtClean="0"/>
              <a:t>suv</a:t>
            </a:r>
            <a:r>
              <a:rPr lang="en-US" dirty="0" smtClean="0"/>
              <a:t> </a:t>
            </a:r>
            <a:r>
              <a:rPr lang="en-US" dirty="0" err="1" smtClean="0"/>
              <a:t>hamomida</a:t>
            </a:r>
            <a:r>
              <a:rPr lang="en-US" dirty="0" smtClean="0"/>
              <a:t> </a:t>
            </a:r>
            <a:r>
              <a:rPr lang="en-US" dirty="0" err="1" smtClean="0"/>
              <a:t>eritib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r>
              <a:rPr lang="en-US" dirty="0" err="1" smtClean="0"/>
              <a:t>Malinani</a:t>
            </a:r>
            <a:r>
              <a:rPr lang="en-US" dirty="0" smtClean="0"/>
              <a:t> </a:t>
            </a:r>
            <a:r>
              <a:rPr lang="en-US" dirty="0" err="1" smtClean="0"/>
              <a:t>blendirlab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 </a:t>
            </a:r>
            <a:r>
              <a:rPr lang="en-US" dirty="0" err="1" smtClean="0"/>
              <a:t>siliq</a:t>
            </a:r>
            <a:r>
              <a:rPr lang="en-US" dirty="0" smtClean="0"/>
              <a:t> </a:t>
            </a:r>
            <a:r>
              <a:rPr lang="en-US" dirty="0" err="1" smtClean="0"/>
              <a:t>bo’lguncha</a:t>
            </a:r>
            <a:r>
              <a:rPr lang="en-US" dirty="0" smtClean="0"/>
              <a:t>, </a:t>
            </a:r>
            <a:r>
              <a:rPr lang="en-US" dirty="0" err="1" smtClean="0"/>
              <a:t>muzlatgichga</a:t>
            </a:r>
            <a:r>
              <a:rPr lang="en-US" dirty="0" smtClean="0"/>
              <a:t> 15-20 </a:t>
            </a:r>
            <a:r>
              <a:rPr lang="en-US" dirty="0" err="1" smtClean="0"/>
              <a:t>daqiqaga</a:t>
            </a:r>
            <a:r>
              <a:rPr lang="en-US" dirty="0" smtClean="0"/>
              <a:t> </a:t>
            </a:r>
            <a:r>
              <a:rPr lang="en-US" dirty="0" err="1" smtClean="0"/>
              <a:t>quyamiz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210128"/>
            <a:ext cx="4356370" cy="3046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16" y="3210128"/>
            <a:ext cx="5256989" cy="3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Kremni</a:t>
            </a:r>
            <a:r>
              <a:rPr lang="en-US" dirty="0" smtClean="0"/>
              <a:t> </a:t>
            </a:r>
            <a:r>
              <a:rPr lang="en-US" dirty="0" err="1" smtClean="0"/>
              <a:t>pechenya</a:t>
            </a:r>
            <a:r>
              <a:rPr lang="en-US" dirty="0" smtClean="0"/>
              <a:t> </a:t>
            </a:r>
            <a:r>
              <a:rPr lang="en-US" dirty="0" err="1" smtClean="0"/>
              <a:t>yarimiga</a:t>
            </a:r>
            <a:r>
              <a:rPr lang="en-US" dirty="0" smtClean="0"/>
              <a:t> </a:t>
            </a:r>
            <a:r>
              <a:rPr lang="en-US" dirty="0" err="1" smtClean="0"/>
              <a:t>surting</a:t>
            </a:r>
            <a:r>
              <a:rPr lang="en-US" dirty="0" smtClean="0"/>
              <a:t>, </a:t>
            </a:r>
            <a:r>
              <a:rPr lang="en-US" dirty="0" err="1" smtClean="0"/>
              <a:t>qolgan</a:t>
            </a:r>
            <a:r>
              <a:rPr lang="en-US" dirty="0" smtClean="0"/>
              <a:t> </a:t>
            </a:r>
            <a:r>
              <a:rPr lang="en-US" dirty="0" err="1" smtClean="0"/>
              <a:t>yarmi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yoping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necha</a:t>
            </a:r>
            <a:r>
              <a:rPr lang="en-US" dirty="0" smtClean="0"/>
              <a:t> </a:t>
            </a:r>
            <a:r>
              <a:rPr lang="en-US" dirty="0" err="1" smtClean="0"/>
              <a:t>soatga</a:t>
            </a:r>
            <a:r>
              <a:rPr lang="en-US" dirty="0" smtClean="0"/>
              <a:t> </a:t>
            </a:r>
            <a:r>
              <a:rPr lang="en-US" dirty="0" err="1" smtClean="0"/>
              <a:t>muzlatgichka</a:t>
            </a:r>
            <a:r>
              <a:rPr lang="en-US" dirty="0" smtClean="0"/>
              <a:t> </a:t>
            </a:r>
            <a:r>
              <a:rPr lang="en-US" dirty="0" err="1" smtClean="0"/>
              <a:t>quyamiz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322" y="2490281"/>
            <a:ext cx="4368529" cy="35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8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YOQIMLI ISHTAXA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451" y="2096294"/>
            <a:ext cx="706228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47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129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Mavzu: Bodom xamiri va undan mahsulotlar tayyorlash texnalogiyasi.</vt:lpstr>
      <vt:lpstr>Tuxum oqini 2 soatga muzlatgichga qo’yiladi. Bodom unini elab olamiz. </vt:lpstr>
      <vt:lpstr>Tuxum oqini yaxshilab ko’pirtiramiz. Sekin-asta elakdan utkarilgan shakar upasini solamiz.</vt:lpstr>
      <vt:lpstr>Keyin bodom unini elakdan utkazib solamiz. Xammasini asta-sekinlik bilan aralashtiramiz</vt:lpstr>
      <vt:lpstr>Xoxlagan rang qo’shib aralashtiramiz. Aralashmani qandolat paketiga solinadi va uni vertical ravishda silicon gilamcha yoki pergament ustiga siqib xona xaroratda 60- daqiqa qoldiring. Pechenyamiz usti yupqa plyonka bilan qoplagan bo’lishi kerak </vt:lpstr>
      <vt:lpstr>155 * C qizigan duxovkaga 13 daqiqa pishirib olamiz. Sovitamiz.</vt:lpstr>
      <vt:lpstr>To’ldirish uchun shokoladni suv hamomida eritib olamiz. Malinani blendirlab olamiz siliq bo’lguncha, muzlatgichga 15-20 daqiqaga quyamiz </vt:lpstr>
      <vt:lpstr>Kremni pechenya yarimiga surting, qolgan yarmi bilan yoping va bir necha soatga muzlatgichka quyamiz</vt:lpstr>
      <vt:lpstr>                    YOQIMLI ISHTAXA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Bodom xamiri va undan mahsulotlar tayyorlash texnalogiyasi.</dc:title>
  <dc:creator>Пользователь</dc:creator>
  <cp:lastModifiedBy>Пользователь</cp:lastModifiedBy>
  <cp:revision>7</cp:revision>
  <dcterms:created xsi:type="dcterms:W3CDTF">2021-12-23T05:23:48Z</dcterms:created>
  <dcterms:modified xsi:type="dcterms:W3CDTF">2021-12-23T07:04:38Z</dcterms:modified>
</cp:coreProperties>
</file>