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0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5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6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0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1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1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3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5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8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B139-AD34-4CEE-A740-FE43ACAA2B3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8FA1-9407-4496-99D2-48EF1DE7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2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8175" y="3657600"/>
            <a:ext cx="9508499" cy="2496312"/>
          </a:xfrm>
        </p:spPr>
        <p:txBody>
          <a:bodyPr>
            <a:normAutofit/>
          </a:bodyPr>
          <a:lstStyle/>
          <a:p>
            <a:r>
              <a:rPr lang="en-US" sz="1200" b="1" dirty="0" err="1" smtClean="0"/>
              <a:t>Sharbat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chiqargich.</a:t>
            </a:r>
            <a:r>
              <a:rPr lang="en-US" sz="1200" dirty="0" err="1" smtClean="0"/>
              <a:t>Mevalar</a:t>
            </a:r>
            <a:r>
              <a:rPr lang="en-US" sz="1200" dirty="0"/>
              <a:t>, </a:t>
            </a:r>
            <a:r>
              <a:rPr lang="en-US" sz="1200" dirty="0" err="1"/>
              <a:t>mevalar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sabzavotlardan</a:t>
            </a:r>
            <a:r>
              <a:rPr lang="en-US" sz="1200" dirty="0"/>
              <a:t> </a:t>
            </a:r>
            <a:r>
              <a:rPr lang="en-US" sz="1200" dirty="0" err="1"/>
              <a:t>sharbat</a:t>
            </a:r>
            <a:r>
              <a:rPr lang="en-US" sz="1200" dirty="0"/>
              <a:t> </a:t>
            </a:r>
            <a:r>
              <a:rPr lang="en-US" sz="1200" dirty="0" err="1"/>
              <a:t>chiqarishga</a:t>
            </a:r>
            <a:r>
              <a:rPr lang="en-US" sz="1200" dirty="0"/>
              <a:t> </a:t>
            </a:r>
            <a:r>
              <a:rPr lang="en-US" sz="1200" dirty="0" err="1"/>
              <a:t>qodir</a:t>
            </a:r>
            <a:r>
              <a:rPr lang="en-US" sz="1200" dirty="0"/>
              <a:t> </a:t>
            </a:r>
            <a:r>
              <a:rPr lang="en-US" sz="1200" dirty="0" err="1"/>
              <a:t>bo'lgan</a:t>
            </a:r>
            <a:r>
              <a:rPr lang="en-US" sz="1200" dirty="0"/>
              <a:t> </a:t>
            </a:r>
            <a:r>
              <a:rPr lang="en-US" sz="1200" dirty="0" err="1"/>
              <a:t>mashina</a:t>
            </a:r>
            <a:r>
              <a:rPr lang="en-US" sz="1200" dirty="0"/>
              <a:t> - </a:t>
            </a:r>
            <a:r>
              <a:rPr lang="en-US" sz="1200" dirty="0" err="1"/>
              <a:t>sharbat</a:t>
            </a:r>
            <a:r>
              <a:rPr lang="en-US" sz="1200" dirty="0"/>
              <a:t> </a:t>
            </a:r>
            <a:r>
              <a:rPr lang="en-US" sz="1200" dirty="0" err="1"/>
              <a:t>chiqargich</a:t>
            </a:r>
            <a:r>
              <a:rPr lang="en-US" sz="1200" dirty="0"/>
              <a:t>. </a:t>
            </a:r>
            <a:r>
              <a:rPr lang="en-US" sz="1200" dirty="0" err="1"/>
              <a:t>Uning</a:t>
            </a:r>
            <a:r>
              <a:rPr lang="en-US" sz="1200" dirty="0"/>
              <a:t> </a:t>
            </a:r>
            <a:r>
              <a:rPr lang="en-US" sz="1200" dirty="0" err="1"/>
              <a:t>asosiy</a:t>
            </a:r>
            <a:r>
              <a:rPr lang="en-US" sz="1200" dirty="0"/>
              <a:t> </a:t>
            </a:r>
            <a:r>
              <a:rPr lang="en-US" sz="1200" dirty="0" err="1"/>
              <a:t>vazifasi</a:t>
            </a:r>
            <a:r>
              <a:rPr lang="en-US" sz="1200" dirty="0"/>
              <a:t> - </a:t>
            </a:r>
            <a:r>
              <a:rPr lang="en-US" sz="1200" dirty="0" err="1"/>
              <a:t>unga</a:t>
            </a:r>
            <a:r>
              <a:rPr lang="en-US" sz="1200" dirty="0"/>
              <a:t> </a:t>
            </a:r>
            <a:r>
              <a:rPr lang="en-US" sz="1200" dirty="0" err="1"/>
              <a:t>joylashtirilgan</a:t>
            </a:r>
            <a:r>
              <a:rPr lang="en-US" sz="1200" dirty="0"/>
              <a:t> </a:t>
            </a:r>
            <a:r>
              <a:rPr lang="en-US" sz="1200" dirty="0" err="1"/>
              <a:t>mahsulotlardan</a:t>
            </a:r>
            <a:r>
              <a:rPr lang="en-US" sz="1200" dirty="0"/>
              <a:t> </a:t>
            </a:r>
            <a:r>
              <a:rPr lang="en-US" sz="1200" dirty="0" err="1"/>
              <a:t>sharbat</a:t>
            </a:r>
            <a:r>
              <a:rPr lang="en-US" sz="1200" dirty="0"/>
              <a:t> </a:t>
            </a:r>
            <a:r>
              <a:rPr lang="en-US" sz="1200" dirty="0" err="1"/>
              <a:t>chiqarib</a:t>
            </a:r>
            <a:r>
              <a:rPr lang="en-US" sz="1200" dirty="0"/>
              <a:t> </a:t>
            </a:r>
            <a:r>
              <a:rPr lang="en-US" sz="1200" dirty="0" err="1"/>
              <a:t>olish</a:t>
            </a:r>
            <a:r>
              <a:rPr lang="en-US" sz="1200" dirty="0"/>
              <a:t>. </a:t>
            </a:r>
            <a:r>
              <a:rPr lang="en-US" sz="1200" dirty="0" err="1"/>
              <a:t>Bozorda</a:t>
            </a:r>
            <a:r>
              <a:rPr lang="en-US" sz="1200" dirty="0"/>
              <a:t> </a:t>
            </a:r>
            <a:r>
              <a:rPr lang="en-US" sz="1200" dirty="0" err="1"/>
              <a:t>xilma-xillik</a:t>
            </a:r>
            <a:r>
              <a:rPr lang="en-US" sz="1200" dirty="0"/>
              <a:t> </a:t>
            </a:r>
            <a:r>
              <a:rPr lang="en-US" sz="1200" dirty="0" err="1"/>
              <a:t>juda</a:t>
            </a:r>
            <a:r>
              <a:rPr lang="en-US" sz="1200" dirty="0"/>
              <a:t> </a:t>
            </a:r>
            <a:r>
              <a:rPr lang="en-US" sz="1200" dirty="0" err="1"/>
              <a:t>katta</a:t>
            </a:r>
            <a:r>
              <a:rPr lang="en-US" sz="1200" dirty="0"/>
              <a:t>. </a:t>
            </a:r>
            <a:r>
              <a:rPr lang="en-US" sz="1200" dirty="0" err="1"/>
              <a:t>Sharbat</a:t>
            </a:r>
            <a:r>
              <a:rPr lang="en-US" sz="1200" dirty="0"/>
              <a:t> </a:t>
            </a:r>
            <a:r>
              <a:rPr lang="en-US" sz="1200" dirty="0" err="1"/>
              <a:t>chiqargichni</a:t>
            </a:r>
            <a:r>
              <a:rPr lang="en-US" sz="1200" dirty="0"/>
              <a:t> </a:t>
            </a:r>
            <a:r>
              <a:rPr lang="en-US" sz="1200" dirty="0" err="1"/>
              <a:t>tanlashda</a:t>
            </a:r>
            <a:r>
              <a:rPr lang="en-US" sz="1200" dirty="0"/>
              <a:t> </a:t>
            </a:r>
            <a:r>
              <a:rPr lang="en-US" sz="1200" dirty="0" err="1"/>
              <a:t>siz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uslubiga</a:t>
            </a:r>
            <a:r>
              <a:rPr lang="en-US" sz="1200" dirty="0"/>
              <a:t> </a:t>
            </a:r>
            <a:r>
              <a:rPr lang="en-US" sz="1200" dirty="0" err="1"/>
              <a:t>qarab</a:t>
            </a:r>
            <a:r>
              <a:rPr lang="en-US" sz="1200" dirty="0"/>
              <a:t> </a:t>
            </a:r>
            <a:r>
              <a:rPr lang="en-US" sz="1200" dirty="0" err="1"/>
              <a:t>guruhlarga</a:t>
            </a:r>
            <a:r>
              <a:rPr lang="en-US" sz="1200" dirty="0"/>
              <a:t> </a:t>
            </a:r>
            <a:r>
              <a:rPr lang="en-US" sz="1200" dirty="0" err="1"/>
              <a:t>e'tibor</a:t>
            </a:r>
            <a:r>
              <a:rPr lang="en-US" sz="1200" dirty="0"/>
              <a:t> </a:t>
            </a:r>
            <a:r>
              <a:rPr lang="en-US" sz="1200" dirty="0" err="1"/>
              <a:t>berishingiz</a:t>
            </a:r>
            <a:r>
              <a:rPr lang="en-US" sz="1200" dirty="0"/>
              <a:t> </a:t>
            </a:r>
            <a:r>
              <a:rPr lang="en-US" sz="1200" dirty="0" err="1" smtClean="0"/>
              <a:t>kerak:</a:t>
            </a:r>
            <a:r>
              <a:rPr lang="en-US" sz="1200" dirty="0" err="1"/>
              <a:t>Ushbu</a:t>
            </a:r>
            <a:r>
              <a:rPr lang="en-US" sz="1200" dirty="0"/>
              <a:t> </a:t>
            </a:r>
            <a:r>
              <a:rPr lang="en-US" sz="1200" dirty="0" err="1"/>
              <a:t>turkum</a:t>
            </a:r>
            <a:r>
              <a:rPr lang="en-US" sz="1200" dirty="0"/>
              <a:t> </a:t>
            </a:r>
            <a:r>
              <a:rPr lang="en-US" sz="1200" dirty="0" err="1"/>
              <a:t>oshxona</a:t>
            </a:r>
            <a:r>
              <a:rPr lang="en-US" sz="1200" dirty="0"/>
              <a:t> </a:t>
            </a:r>
            <a:r>
              <a:rPr lang="en-US" sz="1200" dirty="0" err="1"/>
              <a:t>anjomlari</a:t>
            </a:r>
            <a:r>
              <a:rPr lang="en-US" sz="1200" dirty="0"/>
              <a:t> </a:t>
            </a:r>
            <a:r>
              <a:rPr lang="en-US" sz="1200" dirty="0" err="1"/>
              <a:t>bozorida</a:t>
            </a:r>
            <a:r>
              <a:rPr lang="en-US" sz="1200" dirty="0"/>
              <a:t> </a:t>
            </a:r>
            <a:r>
              <a:rPr lang="en-US" sz="1200" dirty="0" err="1"/>
              <a:t>keng</a:t>
            </a:r>
            <a:r>
              <a:rPr lang="en-US" sz="1200" dirty="0"/>
              <a:t> </a:t>
            </a:r>
            <a:r>
              <a:rPr lang="en-US" sz="1200" dirty="0" err="1"/>
              <a:t>tarqalgan</a:t>
            </a:r>
            <a:r>
              <a:rPr lang="en-US" sz="1200" dirty="0"/>
              <a:t>. </a:t>
            </a:r>
            <a:r>
              <a:rPr lang="en-US" sz="1200" dirty="0" err="1"/>
              <a:t>Ular</a:t>
            </a:r>
            <a:r>
              <a:rPr lang="en-US" sz="1200" dirty="0"/>
              <a:t> 2-4 </a:t>
            </a:r>
            <a:r>
              <a:rPr lang="en-US" sz="1200" dirty="0" err="1"/>
              <a:t>kishilik</a:t>
            </a:r>
            <a:r>
              <a:rPr lang="en-US" sz="1200" dirty="0"/>
              <a:t> </a:t>
            </a:r>
            <a:r>
              <a:rPr lang="en-US" sz="1200" dirty="0" err="1"/>
              <a:t>oila</a:t>
            </a:r>
            <a:r>
              <a:rPr lang="en-US" sz="1200" dirty="0"/>
              <a:t> </a:t>
            </a:r>
            <a:r>
              <a:rPr lang="en-US" sz="1200" dirty="0" err="1"/>
              <a:t>tomonidan</a:t>
            </a:r>
            <a:r>
              <a:rPr lang="en-US" sz="1200" dirty="0"/>
              <a:t> </a:t>
            </a:r>
            <a:r>
              <a:rPr lang="en-US" sz="1200" dirty="0" err="1"/>
              <a:t>kundalik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mo'ljallangan</a:t>
            </a:r>
            <a:r>
              <a:rPr lang="en-US" sz="1200" dirty="0"/>
              <a:t>. </a:t>
            </a:r>
            <a:r>
              <a:rPr lang="en-US" sz="1200" dirty="0" err="1"/>
              <a:t>Ularning</a:t>
            </a:r>
            <a:r>
              <a:rPr lang="en-US" sz="1200" dirty="0"/>
              <a:t> </a:t>
            </a:r>
            <a:r>
              <a:rPr lang="en-US" sz="1200" dirty="0" err="1"/>
              <a:t>yordami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siz</a:t>
            </a:r>
            <a:r>
              <a:rPr lang="en-US" sz="1200" dirty="0"/>
              <a:t> </a:t>
            </a:r>
            <a:r>
              <a:rPr lang="en-US" sz="1200" dirty="0" err="1"/>
              <a:t>nonushta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yangi</a:t>
            </a:r>
            <a:r>
              <a:rPr lang="en-US" sz="1200" dirty="0"/>
              <a:t> </a:t>
            </a:r>
            <a:r>
              <a:rPr lang="en-US" sz="1200" dirty="0" err="1"/>
              <a:t>siqilgan</a:t>
            </a:r>
            <a:r>
              <a:rPr lang="en-US" sz="1200" dirty="0"/>
              <a:t> </a:t>
            </a:r>
            <a:r>
              <a:rPr lang="en-US" sz="1200" dirty="0" err="1"/>
              <a:t>tabiiy</a:t>
            </a:r>
            <a:r>
              <a:rPr lang="en-US" sz="1200" dirty="0"/>
              <a:t> </a:t>
            </a:r>
            <a:r>
              <a:rPr lang="en-US" sz="1200" dirty="0" err="1"/>
              <a:t>sharbatni</a:t>
            </a:r>
            <a:r>
              <a:rPr lang="en-US" sz="1200" dirty="0"/>
              <a:t> </a:t>
            </a:r>
            <a:r>
              <a:rPr lang="en-US" sz="1200" dirty="0" err="1"/>
              <a:t>xavfsiz</a:t>
            </a:r>
            <a:r>
              <a:rPr lang="en-US" sz="1200" dirty="0"/>
              <a:t> </a:t>
            </a:r>
            <a:r>
              <a:rPr lang="en-US" sz="1200" dirty="0" err="1"/>
              <a:t>tayyorlashingiz</a:t>
            </a:r>
            <a:r>
              <a:rPr lang="en-US" sz="1200" dirty="0"/>
              <a:t> </a:t>
            </a:r>
            <a:r>
              <a:rPr lang="en-US" sz="1200" dirty="0" err="1"/>
              <a:t>mumkin</a:t>
            </a:r>
            <a:r>
              <a:rPr lang="en-US" sz="1200" dirty="0"/>
              <a:t>. </a:t>
            </a:r>
            <a:r>
              <a:rPr lang="en-US" sz="1200" dirty="0" err="1"/>
              <a:t>Biroq</a:t>
            </a:r>
            <a:r>
              <a:rPr lang="en-US" sz="1200" dirty="0"/>
              <a:t>, </a:t>
            </a:r>
            <a:r>
              <a:rPr lang="en-US" sz="1200" dirty="0" err="1"/>
              <a:t>ular</a:t>
            </a:r>
            <a:r>
              <a:rPr lang="en-US" sz="1200" dirty="0"/>
              <a:t> </a:t>
            </a:r>
            <a:r>
              <a:rPr lang="en-US" sz="1200" dirty="0" err="1"/>
              <a:t>katta</a:t>
            </a:r>
            <a:r>
              <a:rPr lang="en-US" sz="1200" dirty="0"/>
              <a:t> </a:t>
            </a:r>
            <a:r>
              <a:rPr lang="en-US" sz="1200" dirty="0" err="1"/>
              <a:t>miqdordagi</a:t>
            </a:r>
            <a:r>
              <a:rPr lang="en-US" sz="1200" dirty="0"/>
              <a:t> </a:t>
            </a:r>
            <a:r>
              <a:rPr lang="en-US" sz="1200" dirty="0" err="1"/>
              <a:t>reza</a:t>
            </a:r>
            <a:r>
              <a:rPr lang="en-US" sz="1200" dirty="0"/>
              <a:t> </a:t>
            </a:r>
            <a:r>
              <a:rPr lang="en-US" sz="1200" dirty="0" err="1"/>
              <a:t>yoki</a:t>
            </a:r>
            <a:r>
              <a:rPr lang="en-US" sz="1200" dirty="0"/>
              <a:t> </a:t>
            </a:r>
            <a:r>
              <a:rPr lang="en-US" sz="1200" dirty="0" err="1"/>
              <a:t>mevalarni</a:t>
            </a:r>
            <a:r>
              <a:rPr lang="en-US" sz="1200" dirty="0"/>
              <a:t>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ishlashga</a:t>
            </a:r>
            <a:r>
              <a:rPr lang="en-US" sz="1200" dirty="0"/>
              <a:t> </a:t>
            </a:r>
            <a:r>
              <a:rPr lang="en-US" sz="1200" dirty="0" err="1"/>
              <a:t>yaroqsiz</a:t>
            </a:r>
            <a:r>
              <a:rPr lang="en-US" sz="1200" dirty="0"/>
              <a:t>. </a:t>
            </a:r>
            <a:r>
              <a:rPr lang="en-US" sz="1200" dirty="0" err="1"/>
              <a:t>Uy</a:t>
            </a:r>
            <a:r>
              <a:rPr lang="en-US" sz="1200" dirty="0"/>
              <a:t> </a:t>
            </a:r>
            <a:r>
              <a:rPr lang="en-US" sz="1200" dirty="0" err="1"/>
              <a:t>sharbat</a:t>
            </a:r>
            <a:r>
              <a:rPr lang="en-US" sz="1200" dirty="0"/>
              <a:t> </a:t>
            </a:r>
            <a:r>
              <a:rPr lang="en-US" sz="1200" dirty="0" err="1"/>
              <a:t>chiqargichning</a:t>
            </a:r>
            <a:r>
              <a:rPr lang="en-US" sz="1200" dirty="0"/>
              <a:t> </a:t>
            </a:r>
            <a:r>
              <a:rPr lang="en-US" sz="1200" dirty="0" err="1"/>
              <a:t>narxi</a:t>
            </a:r>
            <a:r>
              <a:rPr lang="en-US" sz="1200" dirty="0"/>
              <a:t> </a:t>
            </a:r>
            <a:r>
              <a:rPr lang="en-US" sz="1200" dirty="0" err="1"/>
              <a:t>boshqa</a:t>
            </a:r>
            <a:r>
              <a:rPr lang="en-US" sz="1200" dirty="0"/>
              <a:t> </a:t>
            </a:r>
            <a:r>
              <a:rPr lang="en-US" sz="1200" dirty="0" err="1"/>
              <a:t>toifalarga</a:t>
            </a:r>
            <a:r>
              <a:rPr lang="en-US" sz="1200" dirty="0"/>
              <a:t> </a:t>
            </a:r>
            <a:r>
              <a:rPr lang="en-US" sz="1200" dirty="0" err="1"/>
              <a:t>qaraganda</a:t>
            </a:r>
            <a:r>
              <a:rPr lang="en-US" sz="1200" dirty="0"/>
              <a:t> past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oila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qulaydir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12" name="AutoShape 10" descr="https://stendstroy.ru/img/seta-2020/6577/image_aWZkD792n387q.jpg"/>
          <p:cNvSpPr>
            <a:spLocks noGrp="1" noChangeAspect="1" noChangeArrowheads="1"/>
          </p:cNvSpPr>
          <p:nvPr>
            <p:ph type="ctrTitle"/>
          </p:nvPr>
        </p:nvSpPr>
        <p:spPr bwMode="auto">
          <a:xfrm flipV="1">
            <a:off x="1599582" y="391617"/>
            <a:ext cx="9811513" cy="25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82" y="391617"/>
            <a:ext cx="2482774" cy="2569578"/>
          </a:xfrm>
          <a:prstGeom prst="rect">
            <a:avLst/>
          </a:prstGeom>
        </p:spPr>
      </p:pic>
      <p:pic>
        <p:nvPicPr>
          <p:cNvPr id="1036" name="Picture 12" descr="https://topsov.com/wp-content/uploads/2021/01/shnekovaya-sokovyzhimalka-moulin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56" y="391617"/>
            <a:ext cx="3805415" cy="25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posudatechnika.ru/d/1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71" y="391617"/>
            <a:ext cx="3523323" cy="25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418315"/>
            <a:ext cx="10613137" cy="34587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4974336"/>
            <a:ext cx="10613136" cy="1202626"/>
          </a:xfrm>
        </p:spPr>
        <p:txBody>
          <a:bodyPr/>
          <a:lstStyle/>
          <a:p>
            <a:r>
              <a:rPr lang="en-US" dirty="0" err="1" smtClean="0"/>
              <a:t>Sharbat</a:t>
            </a:r>
            <a:r>
              <a:rPr lang="en-US" dirty="0" smtClean="0"/>
              <a:t> </a:t>
            </a:r>
            <a:r>
              <a:rPr lang="en-US" dirty="0" err="1" smtClean="0"/>
              <a:t>chiqargichning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ru-RU" dirty="0"/>
          </a:p>
        </p:txBody>
      </p:sp>
      <p:pic>
        <p:nvPicPr>
          <p:cNvPr id="2050" name="Picture 2" descr="https://d3ow6q5u1if6s0.cloudfront.net/public/photos/47BsOm4lU2LXWcNZi8gbJ7kIQZPB6F9eETjMYgK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405016"/>
            <a:ext cx="5577548" cy="34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altay/1547687/2a0000016b933e06a88010f2152cac515bd1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12" y="405016"/>
            <a:ext cx="5035588" cy="34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37689" y="-306182"/>
            <a:ext cx="3215354" cy="4287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" y="229710"/>
            <a:ext cx="9720072" cy="321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43399"/>
            <a:ext cx="10515600" cy="1833563"/>
          </a:xfrm>
        </p:spPr>
        <p:txBody>
          <a:bodyPr/>
          <a:lstStyle/>
          <a:p>
            <a:r>
              <a:rPr lang="en-US" dirty="0" err="1"/>
              <a:t>Sharbat</a:t>
            </a:r>
            <a:r>
              <a:rPr lang="en-US" dirty="0"/>
              <a:t> </a:t>
            </a:r>
            <a:r>
              <a:rPr lang="en-US" dirty="0" err="1" smtClean="0"/>
              <a:t>chiqargichning</a:t>
            </a:r>
            <a:r>
              <a:rPr lang="en-US" dirty="0" smtClean="0"/>
              <a:t> </a:t>
            </a:r>
            <a:r>
              <a:rPr lang="en-US" dirty="0" err="1" smtClean="0"/>
              <a:t>dvigateli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8173"/>
            <a:ext cx="2106168" cy="2515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67" y="365125"/>
            <a:ext cx="2083623" cy="2478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86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61687"/>
            <a:ext cx="10515600" cy="1815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Mufta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Shnekli</a:t>
            </a:r>
            <a:r>
              <a:rPr lang="en-US" dirty="0" smtClean="0"/>
              <a:t> </a:t>
            </a:r>
            <a:r>
              <a:rPr lang="en-US" dirty="0" err="1" smtClean="0"/>
              <a:t>nasadka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Lotokni</a:t>
            </a:r>
            <a:r>
              <a:rPr lang="en-US" dirty="0" smtClean="0"/>
              <a:t> </a:t>
            </a:r>
            <a:r>
              <a:rPr lang="en-US" dirty="0" err="1" smtClean="0"/>
              <a:t>tozalovchi</a:t>
            </a:r>
            <a:r>
              <a:rPr lang="en-US" dirty="0" smtClean="0"/>
              <a:t> </a:t>
            </a:r>
            <a:r>
              <a:rPr lang="en-US" dirty="0" err="1" smtClean="0"/>
              <a:t>cho’tka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Rezina</a:t>
            </a:r>
            <a:r>
              <a:rPr lang="en-US" dirty="0" smtClean="0"/>
              <a:t> </a:t>
            </a:r>
            <a:r>
              <a:rPr lang="en-US" dirty="0" err="1" smtClean="0"/>
              <a:t>shesterna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Turtgich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90" y="366649"/>
            <a:ext cx="2306260" cy="2518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49" y="365125"/>
            <a:ext cx="2083623" cy="2473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872" y="366648"/>
            <a:ext cx="1935928" cy="24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3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41424" y="82549"/>
            <a:ext cx="2419349" cy="3225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7224" y="82548"/>
            <a:ext cx="2419351" cy="3225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83524" y="-107956"/>
            <a:ext cx="2419351" cy="3606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85775"/>
            <a:ext cx="10058400" cy="24193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71899"/>
            <a:ext cx="10515600" cy="2405063"/>
          </a:xfrm>
        </p:spPr>
        <p:txBody>
          <a:bodyPr/>
          <a:lstStyle/>
          <a:p>
            <a:r>
              <a:rPr lang="en-US" dirty="0" smtClean="0"/>
              <a:t>1Ustki </a:t>
            </a:r>
            <a:r>
              <a:rPr lang="en-US" dirty="0" err="1" smtClean="0"/>
              <a:t>qopqog’I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Lotokli</a:t>
            </a:r>
            <a:r>
              <a:rPr lang="en-US" dirty="0" smtClean="0"/>
              <a:t> </a:t>
            </a:r>
            <a:r>
              <a:rPr lang="en-US" dirty="0" err="1" smtClean="0"/>
              <a:t>qirg’ich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Sharbat</a:t>
            </a:r>
            <a:r>
              <a:rPr lang="en-US" dirty="0" smtClean="0"/>
              <a:t> </a:t>
            </a:r>
            <a:r>
              <a:rPr lang="en-US" dirty="0" err="1" smtClean="0"/>
              <a:t>o’qib</a:t>
            </a:r>
            <a:r>
              <a:rPr lang="en-US" dirty="0" smtClean="0"/>
              <a:t> </a:t>
            </a:r>
            <a:r>
              <a:rPr lang="en-US" dirty="0" err="1" smtClean="0"/>
              <a:t>tushadigan</a:t>
            </a:r>
            <a:r>
              <a:rPr lang="en-US" dirty="0" smtClean="0"/>
              <a:t> </a:t>
            </a:r>
            <a:r>
              <a:rPr lang="en-US" dirty="0" err="1" smtClean="0"/>
              <a:t>moslama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297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130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9</cp:revision>
  <dcterms:created xsi:type="dcterms:W3CDTF">2021-10-17T06:43:23Z</dcterms:created>
  <dcterms:modified xsi:type="dcterms:W3CDTF">2021-10-20T07:36:39Z</dcterms:modified>
</cp:coreProperties>
</file>