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2856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03" y="0"/>
            <a:ext cx="9043344" cy="734082"/>
          </a:xfrm>
        </p:spPr>
        <p:txBody>
          <a:bodyPr/>
          <a:lstStyle/>
          <a:p>
            <a:r>
              <a:rPr lang="en-US" dirty="0" err="1"/>
              <a:t>Plasmassalarni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8831" y="734082"/>
            <a:ext cx="10223614" cy="5521534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/>
              <a:t>Plastiklarni</a:t>
            </a:r>
            <a:r>
              <a:rPr lang="en-US" sz="2800" dirty="0"/>
              <a:t> </a:t>
            </a:r>
            <a:r>
              <a:rPr lang="en-US" sz="2800" dirty="0" err="1"/>
              <a:t>payvandlash-polimer</a:t>
            </a:r>
            <a:r>
              <a:rPr lang="en-US" sz="2800" dirty="0"/>
              <a:t> </a:t>
            </a:r>
            <a:r>
              <a:rPr lang="en-US" sz="2800" dirty="0" err="1"/>
              <a:t>makromolekulyarlarining</a:t>
            </a:r>
            <a:r>
              <a:rPr lang="en-US" sz="2800" dirty="0"/>
              <a:t> </a:t>
            </a:r>
            <a:r>
              <a:rPr lang="en-US" sz="2800" dirty="0" err="1"/>
              <a:t>diffuzion-reologik</a:t>
            </a:r>
            <a:r>
              <a:rPr lang="en-US" sz="2800" dirty="0"/>
              <a:t>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kimyoviy</a:t>
            </a:r>
            <a:r>
              <a:rPr lang="en-US" sz="2800" dirty="0"/>
              <a:t> </a:t>
            </a:r>
            <a:r>
              <a:rPr lang="en-US" sz="2800" dirty="0" err="1"/>
              <a:t>ta'siridan</a:t>
            </a:r>
            <a:r>
              <a:rPr lang="en-US" sz="2800" dirty="0"/>
              <a:t> </a:t>
            </a:r>
            <a:r>
              <a:rPr lang="en-US" sz="2800" dirty="0" err="1"/>
              <a:t>kelib</a:t>
            </a:r>
            <a:r>
              <a:rPr lang="en-US" sz="2800" dirty="0"/>
              <a:t> </a:t>
            </a:r>
            <a:r>
              <a:rPr lang="en-US" sz="2800" dirty="0" err="1"/>
              <a:t>chiqqan</a:t>
            </a:r>
            <a:r>
              <a:rPr lang="en-US" sz="2800" dirty="0"/>
              <a:t> </a:t>
            </a:r>
            <a:r>
              <a:rPr lang="en-US" sz="2800" dirty="0" err="1"/>
              <a:t>holda</a:t>
            </a:r>
            <a:r>
              <a:rPr lang="en-US" sz="2800" dirty="0"/>
              <a:t> </a:t>
            </a:r>
            <a:r>
              <a:rPr lang="en-US" sz="2800" dirty="0" err="1"/>
              <a:t>strukturaviy</a:t>
            </a:r>
            <a:r>
              <a:rPr lang="en-US" sz="2800" dirty="0"/>
              <a:t> </a:t>
            </a:r>
            <a:r>
              <a:rPr lang="en-US" sz="2800" dirty="0" err="1"/>
              <a:t>elementlarning</a:t>
            </a:r>
            <a:r>
              <a:rPr lang="en-US" sz="2800" dirty="0"/>
              <a:t> </a:t>
            </a:r>
            <a:r>
              <a:rPr lang="en-US" sz="2800" dirty="0" err="1"/>
              <a:t>ajralmas</a:t>
            </a:r>
            <a:r>
              <a:rPr lang="en-US" sz="2800" dirty="0"/>
              <a:t> </a:t>
            </a:r>
            <a:r>
              <a:rPr lang="en-US" sz="2800" dirty="0" err="1"/>
              <a:t>birikmasini</a:t>
            </a:r>
            <a:r>
              <a:rPr lang="en-US" sz="2800" dirty="0"/>
              <a:t> </a:t>
            </a:r>
            <a:r>
              <a:rPr lang="en-US" sz="2800" dirty="0" err="1"/>
              <a:t>olishning</a:t>
            </a:r>
            <a:r>
              <a:rPr lang="en-US" sz="2800" dirty="0"/>
              <a:t> </a:t>
            </a:r>
            <a:r>
              <a:rPr lang="en-US" sz="2800" dirty="0" err="1"/>
              <a:t>texnologik</a:t>
            </a:r>
            <a:r>
              <a:rPr lang="en-US" sz="2800" dirty="0"/>
              <a:t> </a:t>
            </a:r>
            <a:r>
              <a:rPr lang="en-US" sz="2800" dirty="0" err="1"/>
              <a:t>jarayoni</a:t>
            </a:r>
            <a:r>
              <a:rPr lang="en-US" sz="2800" dirty="0"/>
              <a:t>, </a:t>
            </a:r>
            <a:r>
              <a:rPr lang="en-US" sz="2800" dirty="0" err="1"/>
              <a:t>natijada</a:t>
            </a:r>
            <a:r>
              <a:rPr lang="en-US" sz="2800" dirty="0"/>
              <a:t> </a:t>
            </a:r>
            <a:r>
              <a:rPr lang="en-US" sz="2800" dirty="0" err="1"/>
              <a:t>bog'langan</a:t>
            </a:r>
            <a:r>
              <a:rPr lang="en-US" sz="2800" dirty="0"/>
              <a:t> </a:t>
            </a:r>
            <a:r>
              <a:rPr lang="en-US" sz="2800" dirty="0" err="1"/>
              <a:t>yuzalar</a:t>
            </a:r>
            <a:r>
              <a:rPr lang="en-US" sz="2800" dirty="0"/>
              <a:t> </a:t>
            </a:r>
            <a:r>
              <a:rPr lang="en-US" sz="2800" dirty="0" err="1"/>
              <a:t>orasidagi</a:t>
            </a:r>
            <a:r>
              <a:rPr lang="en-US" sz="2800" dirty="0"/>
              <a:t> </a:t>
            </a:r>
            <a:r>
              <a:rPr lang="en-US" sz="2800" dirty="0" err="1"/>
              <a:t>chegara</a:t>
            </a:r>
            <a:r>
              <a:rPr lang="en-US" sz="2800" dirty="0"/>
              <a:t> </a:t>
            </a:r>
            <a:r>
              <a:rPr lang="en-US" sz="2800" dirty="0" err="1"/>
              <a:t>yo'qoladi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polimerdan</a:t>
            </a:r>
            <a:r>
              <a:rPr lang="en-US" sz="2800" dirty="0"/>
              <a:t> </a:t>
            </a:r>
            <a:r>
              <a:rPr lang="en-US" sz="2800" dirty="0" err="1"/>
              <a:t>ikkinchisiga</a:t>
            </a:r>
            <a:r>
              <a:rPr lang="en-US" sz="2800" dirty="0"/>
              <a:t> </a:t>
            </a:r>
            <a:r>
              <a:rPr lang="en-US" sz="2800" dirty="0" err="1"/>
              <a:t>tizimli</a:t>
            </a:r>
            <a:r>
              <a:rPr lang="en-US" sz="2800" dirty="0"/>
              <a:t> </a:t>
            </a:r>
            <a:r>
              <a:rPr lang="en-US" sz="2800" dirty="0" err="1"/>
              <a:t>o'tish</a:t>
            </a:r>
            <a:r>
              <a:rPr lang="en-US" sz="2800" dirty="0"/>
              <a:t> </a:t>
            </a:r>
            <a:r>
              <a:rPr lang="en-US" sz="2800" dirty="0" err="1"/>
              <a:t>hosil</a:t>
            </a:r>
            <a:r>
              <a:rPr lang="en-US" sz="2800" dirty="0"/>
              <a:t> </a:t>
            </a:r>
            <a:r>
              <a:rPr lang="en-US" sz="2800" dirty="0" err="1"/>
              <a:t>bo'ladi</a:t>
            </a:r>
            <a:r>
              <a:rPr lang="en-US" sz="2800" dirty="0"/>
              <a:t>. </a:t>
            </a:r>
            <a:r>
              <a:rPr lang="en-US" sz="2800" dirty="0" err="1"/>
              <a:t>Molekulalar</a:t>
            </a:r>
            <a:r>
              <a:rPr lang="en-US" sz="2800" dirty="0"/>
              <a:t> </a:t>
            </a:r>
            <a:r>
              <a:rPr lang="en-US" sz="2800" dirty="0" err="1"/>
              <a:t>maksimal</a:t>
            </a:r>
            <a:r>
              <a:rPr lang="en-US" sz="2800" dirty="0"/>
              <a:t> </a:t>
            </a:r>
            <a:r>
              <a:rPr lang="en-US" sz="2800" dirty="0" err="1"/>
              <a:t>harakatchanligi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qadoqlash</a:t>
            </a:r>
            <a:r>
              <a:rPr lang="en-US" sz="2800" dirty="0"/>
              <a:t> </a:t>
            </a:r>
            <a:r>
              <a:rPr lang="en-US" sz="2800" dirty="0" err="1"/>
              <a:t>eng</a:t>
            </a:r>
            <a:r>
              <a:rPr lang="en-US" sz="2800" dirty="0"/>
              <a:t> past </a:t>
            </a:r>
            <a:r>
              <a:rPr lang="en-US" sz="2800" dirty="0" err="1"/>
              <a:t>zichligi</a:t>
            </a:r>
            <a:r>
              <a:rPr lang="en-US" sz="2800" dirty="0"/>
              <a:t> </a:t>
            </a:r>
            <a:r>
              <a:rPr lang="en-US" sz="2800" dirty="0" err="1"/>
              <a:t>bor</a:t>
            </a:r>
            <a:r>
              <a:rPr lang="en-US" sz="2800" dirty="0"/>
              <a:t> </a:t>
            </a:r>
            <a:r>
              <a:rPr lang="en-US" sz="2800" dirty="0" err="1"/>
              <a:t>qachon</a:t>
            </a:r>
            <a:r>
              <a:rPr lang="en-US" sz="2800" dirty="0"/>
              <a:t> </a:t>
            </a:r>
            <a:r>
              <a:rPr lang="en-US" sz="2800" dirty="0" err="1"/>
              <a:t>qismlari</a:t>
            </a:r>
            <a:r>
              <a:rPr lang="en-US" sz="2800" dirty="0"/>
              <a:t> </a:t>
            </a:r>
            <a:r>
              <a:rPr lang="en-US" sz="2800" dirty="0" err="1"/>
              <a:t>payvandlangan</a:t>
            </a:r>
            <a:r>
              <a:rPr lang="en-US" sz="2800" dirty="0"/>
              <a:t> </a:t>
            </a:r>
            <a:r>
              <a:rPr lang="en-US" sz="2800" dirty="0" err="1"/>
              <a:t>yuzalar</a:t>
            </a:r>
            <a:r>
              <a:rPr lang="en-US" sz="2800" dirty="0"/>
              <a:t> </a:t>
            </a:r>
            <a:r>
              <a:rPr lang="en-US" sz="2800" dirty="0" err="1"/>
              <a:t>o'zaro</a:t>
            </a:r>
            <a:r>
              <a:rPr lang="en-US" sz="2800" dirty="0"/>
              <a:t> </a:t>
            </a:r>
            <a:r>
              <a:rPr lang="en-US" sz="2800" dirty="0" err="1"/>
              <a:t>diffuzion-reologik</a:t>
            </a:r>
            <a:r>
              <a:rPr lang="en-US" sz="2800" dirty="0"/>
              <a:t> </a:t>
            </a:r>
            <a:r>
              <a:rPr lang="en-US" sz="2800" dirty="0" err="1"/>
              <a:t>jarayon</a:t>
            </a:r>
            <a:r>
              <a:rPr lang="en-US" sz="2800" dirty="0"/>
              <a:t> </a:t>
            </a:r>
            <a:r>
              <a:rPr lang="en-US" sz="2800" dirty="0" err="1"/>
              <a:t>eng</a:t>
            </a:r>
            <a:r>
              <a:rPr lang="en-US" sz="2800" dirty="0"/>
              <a:t> </a:t>
            </a:r>
            <a:r>
              <a:rPr lang="en-US" sz="2800" dirty="0" err="1"/>
              <a:t>samarali</a:t>
            </a:r>
            <a:r>
              <a:rPr lang="en-US" sz="2800" dirty="0"/>
              <a:t>, </a:t>
            </a:r>
            <a:r>
              <a:rPr lang="en-US" sz="2800" dirty="0" err="1"/>
              <a:t>moddiy</a:t>
            </a:r>
            <a:r>
              <a:rPr lang="en-US" sz="2800" dirty="0"/>
              <a:t> </a:t>
            </a:r>
            <a:r>
              <a:rPr lang="en-US" sz="2800" dirty="0" err="1"/>
              <a:t>yopishqoq</a:t>
            </a:r>
            <a:r>
              <a:rPr lang="en-US" sz="2800" dirty="0"/>
              <a:t> </a:t>
            </a:r>
            <a:r>
              <a:rPr lang="en-US" sz="2800" dirty="0" err="1"/>
              <a:t>davlat</a:t>
            </a:r>
            <a:r>
              <a:rPr lang="en-US" sz="2800" dirty="0"/>
              <a:t> </a:t>
            </a:r>
            <a:r>
              <a:rPr lang="en-US" sz="2800" dirty="0" err="1"/>
              <a:t>bosqichida</a:t>
            </a:r>
            <a:r>
              <a:rPr lang="en-US" sz="2800" dirty="0"/>
              <a:t> </a:t>
            </a:r>
            <a:r>
              <a:rPr lang="en-US" sz="2800" dirty="0" err="1"/>
              <a:t>amalga</a:t>
            </a:r>
            <a:r>
              <a:rPr lang="en-US" sz="2800" dirty="0"/>
              <a:t> </a:t>
            </a:r>
            <a:r>
              <a:rPr lang="en-US" sz="2800" dirty="0" err="1"/>
              <a:t>oshiriladi</a:t>
            </a:r>
            <a:r>
              <a:rPr lang="en-US" sz="2800" dirty="0"/>
              <a:t>. </a:t>
            </a:r>
            <a:r>
              <a:rPr lang="en-US" sz="2800" dirty="0" err="1"/>
              <a:t>Ba'zi</a:t>
            </a:r>
            <a:r>
              <a:rPr lang="en-US" sz="2800" dirty="0"/>
              <a:t> </a:t>
            </a:r>
            <a:r>
              <a:rPr lang="en-US" sz="2800" dirty="0" err="1"/>
              <a:t>hollarda</a:t>
            </a:r>
            <a:r>
              <a:rPr lang="en-US" sz="2800" dirty="0"/>
              <a:t> </a:t>
            </a:r>
            <a:r>
              <a:rPr lang="en-US" sz="2800" dirty="0" err="1"/>
              <a:t>polimer</a:t>
            </a:r>
            <a:r>
              <a:rPr lang="en-US" sz="2800" dirty="0"/>
              <a:t> </a:t>
            </a:r>
            <a:r>
              <a:rPr lang="en-US" sz="2800" dirty="0" err="1"/>
              <a:t>strukturasini</a:t>
            </a:r>
            <a:r>
              <a:rPr lang="en-US" sz="2800" dirty="0"/>
              <a:t> </a:t>
            </a:r>
            <a:r>
              <a:rPr lang="en-US" sz="2800" dirty="0" err="1"/>
              <a:t>erituvchi</a:t>
            </a:r>
            <a:r>
              <a:rPr lang="en-US" sz="2800" dirty="0"/>
              <a:t> </a:t>
            </a:r>
            <a:r>
              <a:rPr lang="en-US" sz="2800" dirty="0" err="1"/>
              <a:t>ta'sir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gevşetmek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. </a:t>
            </a:r>
            <a:r>
              <a:rPr lang="en-US" sz="2800" dirty="0" err="1"/>
              <a:t>Diffuziya</a:t>
            </a:r>
            <a:r>
              <a:rPr lang="en-US" sz="2800" dirty="0"/>
              <a:t> </a:t>
            </a:r>
            <a:r>
              <a:rPr lang="en-US" sz="2800" dirty="0" err="1"/>
              <a:t>darajasi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tezligi</a:t>
            </a:r>
            <a:r>
              <a:rPr lang="en-US" sz="2800" dirty="0"/>
              <a:t> </a:t>
            </a:r>
            <a:r>
              <a:rPr lang="en-US" sz="2800" dirty="0" err="1"/>
              <a:t>polimer</a:t>
            </a:r>
            <a:r>
              <a:rPr lang="en-US" sz="2800" dirty="0"/>
              <a:t> </a:t>
            </a:r>
            <a:r>
              <a:rPr lang="en-US" sz="2800" dirty="0" err="1"/>
              <a:t>bog'lanishlarining</a:t>
            </a:r>
            <a:r>
              <a:rPr lang="en-US" sz="2800" dirty="0"/>
              <a:t> </a:t>
            </a:r>
            <a:r>
              <a:rPr lang="en-US" sz="2800" dirty="0" err="1"/>
              <a:t>molekulyar</a:t>
            </a:r>
            <a:r>
              <a:rPr lang="en-US" sz="2800" dirty="0"/>
              <a:t> </a:t>
            </a:r>
            <a:r>
              <a:rPr lang="en-US" sz="2800" dirty="0" err="1"/>
              <a:t>og'irligi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polaritesiga</a:t>
            </a:r>
            <a:r>
              <a:rPr lang="en-US" sz="2800" dirty="0"/>
              <a:t> </a:t>
            </a:r>
            <a:r>
              <a:rPr lang="en-US" sz="2800" dirty="0" err="1"/>
              <a:t>bog'liq</a:t>
            </a:r>
            <a:r>
              <a:rPr lang="en-US" sz="2800" dirty="0"/>
              <a:t>. </a:t>
            </a:r>
            <a:r>
              <a:rPr lang="en-US" sz="2800" dirty="0" err="1"/>
              <a:t>Ularning</a:t>
            </a:r>
            <a:r>
              <a:rPr lang="en-US" sz="2800" dirty="0"/>
              <a:t> </a:t>
            </a:r>
            <a:r>
              <a:rPr lang="en-US" sz="2800" dirty="0" err="1"/>
              <a:t>pasayishi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diffuziya</a:t>
            </a:r>
            <a:r>
              <a:rPr lang="en-US" sz="2800" dirty="0"/>
              <a:t> </a:t>
            </a:r>
            <a:r>
              <a:rPr lang="en-US" sz="2800" dirty="0" err="1"/>
              <a:t>tezligi</a:t>
            </a:r>
            <a:r>
              <a:rPr lang="en-US" sz="2800" dirty="0"/>
              <a:t> </a:t>
            </a:r>
            <a:r>
              <a:rPr lang="en-US" sz="2800" dirty="0" err="1"/>
              <a:t>oshadi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9247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084" y="0"/>
            <a:ext cx="8596668" cy="1320800"/>
          </a:xfrm>
        </p:spPr>
        <p:txBody>
          <a:bodyPr/>
          <a:lstStyle/>
          <a:p>
            <a:r>
              <a:rPr lang="en-US" dirty="0" err="1"/>
              <a:t>Plasmassalarni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4" y="865189"/>
            <a:ext cx="11343216" cy="57261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polimer</a:t>
            </a:r>
            <a:r>
              <a:rPr lang="en-US" sz="3200" dirty="0"/>
              <a:t> </a:t>
            </a:r>
            <a:r>
              <a:rPr lang="en-US" sz="3200" dirty="0" err="1"/>
              <a:t>materiallar</a:t>
            </a:r>
            <a:r>
              <a:rPr lang="en-US" sz="3200" dirty="0"/>
              <a:t> </a:t>
            </a:r>
            <a:r>
              <a:rPr lang="en-US" sz="3200" dirty="0" err="1"/>
              <a:t>orasidagi</a:t>
            </a:r>
            <a:r>
              <a:rPr lang="en-US" sz="3200" dirty="0"/>
              <a:t> </a:t>
            </a: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bog'lanishlarni</a:t>
            </a:r>
            <a:r>
              <a:rPr lang="en-US" sz="3200" dirty="0"/>
              <a:t> </a:t>
            </a:r>
            <a:r>
              <a:rPr lang="en-US" sz="3200" dirty="0" err="1"/>
              <a:t>yaratishga</a:t>
            </a:r>
            <a:r>
              <a:rPr lang="en-US" sz="3200" dirty="0"/>
              <a:t> </a:t>
            </a:r>
            <a:r>
              <a:rPr lang="en-US" sz="3200" dirty="0" err="1"/>
              <a:t>asoslangan</a:t>
            </a:r>
            <a:r>
              <a:rPr lang="en-US" sz="3200" dirty="0"/>
              <a:t>. </a:t>
            </a: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jarayonida</a:t>
            </a:r>
            <a:r>
              <a:rPr lang="en-US" sz="3200" dirty="0"/>
              <a:t> </a:t>
            </a:r>
            <a:r>
              <a:rPr lang="en-US" sz="3200" dirty="0" err="1"/>
              <a:t>yopishtirishdan</a:t>
            </a:r>
            <a:r>
              <a:rPr lang="en-US" sz="3200" dirty="0"/>
              <a:t> </a:t>
            </a:r>
            <a:r>
              <a:rPr lang="en-US" sz="3200" dirty="0" err="1"/>
              <a:t>farqli</a:t>
            </a:r>
            <a:r>
              <a:rPr lang="en-US" sz="3200" dirty="0"/>
              <a:t> </a:t>
            </a:r>
            <a:r>
              <a:rPr lang="en-US" sz="3200" dirty="0" err="1"/>
              <a:t>o'laroq</a:t>
            </a:r>
            <a:r>
              <a:rPr lang="en-US" sz="3200" dirty="0"/>
              <a:t>, </a:t>
            </a:r>
            <a:r>
              <a:rPr lang="en-US" sz="3200" dirty="0" err="1"/>
              <a:t>mustaqil</a:t>
            </a:r>
            <a:r>
              <a:rPr lang="en-US" sz="3200" dirty="0"/>
              <a:t> </a:t>
            </a:r>
            <a:r>
              <a:rPr lang="en-US" sz="3200" dirty="0" err="1"/>
              <a:t>uzluksiz</a:t>
            </a:r>
            <a:r>
              <a:rPr lang="en-US" sz="3200" dirty="0"/>
              <a:t> </a:t>
            </a:r>
            <a:r>
              <a:rPr lang="en-US" sz="3200" dirty="0" err="1"/>
              <a:t>faza</a:t>
            </a:r>
            <a:r>
              <a:rPr lang="en-US" sz="3200" dirty="0"/>
              <a:t> </a:t>
            </a:r>
            <a:r>
              <a:rPr lang="en-US" sz="3200" dirty="0" err="1"/>
              <a:t>hosil</a:t>
            </a:r>
            <a:r>
              <a:rPr lang="en-US" sz="3200" dirty="0"/>
              <a:t> </a:t>
            </a:r>
            <a:r>
              <a:rPr lang="en-US" sz="3200" dirty="0" err="1"/>
              <a:t>bo'lmaydi</a:t>
            </a:r>
            <a:r>
              <a:rPr lang="en-US" sz="3200" dirty="0"/>
              <a:t>. </a:t>
            </a:r>
            <a:r>
              <a:rPr lang="en-US" sz="3200" dirty="0" err="1"/>
              <a:t>Issiqlik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bosim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zarur</a:t>
            </a:r>
            <a:r>
              <a:rPr lang="en-US" sz="3200" dirty="0"/>
              <a:t> </a:t>
            </a:r>
            <a:r>
              <a:rPr lang="en-US" sz="3200" dirty="0" err="1"/>
              <a:t>shart-sharoitlar</a:t>
            </a:r>
            <a:r>
              <a:rPr lang="en-US" sz="3200" dirty="0"/>
              <a:t> </a:t>
            </a:r>
            <a:r>
              <a:rPr lang="en-US" sz="3200" dirty="0" err="1"/>
              <a:t>yaratish</a:t>
            </a:r>
            <a:r>
              <a:rPr lang="en-US" sz="3200" dirty="0"/>
              <a:t> </a:t>
            </a:r>
            <a:r>
              <a:rPr lang="en-US" sz="3200" dirty="0" err="1"/>
              <a:t>esa</a:t>
            </a:r>
            <a:r>
              <a:rPr lang="en-US" sz="3200" dirty="0"/>
              <a:t> </a:t>
            </a:r>
            <a:r>
              <a:rPr lang="en-US" sz="3200" dirty="0" err="1"/>
              <a:t>diffuziya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( </a:t>
            </a:r>
            <a:r>
              <a:rPr lang="en-US" sz="3200" dirty="0" err="1"/>
              <a:t>reactoplastics</a:t>
            </a:r>
            <a:r>
              <a:rPr lang="en-US" sz="3200" dirty="0"/>
              <a:t>, </a:t>
            </a:r>
            <a:r>
              <a:rPr lang="en-US" sz="3200" dirty="0" err="1"/>
              <a:t>vulcanizates</a:t>
            </a:r>
            <a:r>
              <a:rPr lang="en-US" sz="3200" dirty="0"/>
              <a:t> )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mavzu</a:t>
            </a:r>
            <a:r>
              <a:rPr lang="en-US" sz="3200" dirty="0"/>
              <a:t> </a:t>
            </a:r>
            <a:r>
              <a:rPr lang="en-US" sz="3200" dirty="0" err="1"/>
              <a:t>emas</a:t>
            </a:r>
            <a:r>
              <a:rPr lang="en-US" sz="3200" dirty="0"/>
              <a:t> </a:t>
            </a:r>
            <a:r>
              <a:rPr lang="en-US" sz="3200" dirty="0" err="1"/>
              <a:t>materiallari</a:t>
            </a:r>
            <a:r>
              <a:rPr lang="en-US" sz="3200" dirty="0"/>
              <a:t>, </a:t>
            </a:r>
            <a:r>
              <a:rPr lang="en-US" sz="3200" dirty="0" err="1"/>
              <a:t>funktsional</a:t>
            </a:r>
            <a:r>
              <a:rPr lang="en-US" sz="3200" dirty="0"/>
              <a:t> </a:t>
            </a:r>
            <a:r>
              <a:rPr lang="en-US" sz="3200" dirty="0" err="1"/>
              <a:t>guruhlar</a:t>
            </a:r>
            <a:r>
              <a:rPr lang="en-US" sz="3200" dirty="0"/>
              <a:t> </a:t>
            </a: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o'zaro</a:t>
            </a:r>
            <a:r>
              <a:rPr lang="en-US" sz="3200" dirty="0"/>
              <a:t> </a:t>
            </a:r>
            <a:r>
              <a:rPr lang="en-US" sz="3200" dirty="0" err="1"/>
              <a:t>yoki</a:t>
            </a:r>
            <a:r>
              <a:rPr lang="en-US" sz="3200" dirty="0"/>
              <a:t> </a:t>
            </a:r>
            <a:r>
              <a:rPr lang="en-US" sz="3200" dirty="0" err="1"/>
              <a:t>payvandlangan</a:t>
            </a:r>
            <a:r>
              <a:rPr lang="en-US" sz="3200" dirty="0"/>
              <a:t> </a:t>
            </a:r>
            <a:r>
              <a:rPr lang="en-US" sz="3200" dirty="0" err="1"/>
              <a:t>polimerlar</a:t>
            </a:r>
            <a:r>
              <a:rPr lang="en-US" sz="3200" dirty="0"/>
              <a:t> </a:t>
            </a:r>
            <a:r>
              <a:rPr lang="en-US" sz="3200" dirty="0" err="1"/>
              <a:t>faoliyati</a:t>
            </a:r>
            <a:r>
              <a:rPr lang="en-US" sz="3200" dirty="0"/>
              <a:t> </a:t>
            </a:r>
            <a:r>
              <a:rPr lang="en-US" sz="3200" dirty="0" err="1"/>
              <a:t>yaqin</a:t>
            </a:r>
            <a:r>
              <a:rPr lang="en-US" sz="3200" dirty="0"/>
              <a:t> </a:t>
            </a:r>
            <a:r>
              <a:rPr lang="en-US" sz="3200" dirty="0" err="1"/>
              <a:t>qo'shimcha</a:t>
            </a:r>
            <a:r>
              <a:rPr lang="en-US" sz="3200" dirty="0"/>
              <a:t> </a:t>
            </a:r>
            <a:r>
              <a:rPr lang="en-US" sz="3200" dirty="0" err="1"/>
              <a:t>materiallar</a:t>
            </a:r>
            <a:r>
              <a:rPr lang="en-US" sz="3200" dirty="0"/>
              <a:t> </a:t>
            </a:r>
            <a:r>
              <a:rPr lang="en-US" sz="3200" dirty="0" err="1"/>
              <a:t>yordamida</a:t>
            </a:r>
            <a:r>
              <a:rPr lang="en-US" sz="3200" dirty="0"/>
              <a:t> </a:t>
            </a:r>
            <a:r>
              <a:rPr lang="en-US" sz="3200" dirty="0" err="1"/>
              <a:t>ulangan</a:t>
            </a:r>
            <a:r>
              <a:rPr lang="en-US" sz="3200" dirty="0"/>
              <a:t> </a:t>
            </a:r>
            <a:r>
              <a:rPr lang="en-US" sz="3200" dirty="0" err="1"/>
              <a:t>bo'lishi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en-US" sz="3200" dirty="0"/>
              <a:t>,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plomba</a:t>
            </a:r>
            <a:r>
              <a:rPr lang="en-US" sz="3200" dirty="0"/>
              <a:t> </a:t>
            </a:r>
            <a:r>
              <a:rPr lang="en-US" sz="3200" dirty="0" err="1"/>
              <a:t>materiallari</a:t>
            </a:r>
            <a:r>
              <a:rPr lang="en-US" sz="3200" dirty="0"/>
              <a:t> </a:t>
            </a:r>
            <a:r>
              <a:rPr lang="en-US" sz="3200" dirty="0" err="1"/>
              <a:t>faollashtirish</a:t>
            </a:r>
            <a:r>
              <a:rPr lang="en-US" sz="3200" dirty="0"/>
              <a:t> </a:t>
            </a:r>
            <a:r>
              <a:rPr lang="en-US" sz="3200" dirty="0" err="1"/>
              <a:t>guruhlar</a:t>
            </a:r>
            <a:r>
              <a:rPr lang="en-US" sz="3200" dirty="0"/>
              <a:t> </a:t>
            </a:r>
            <a:r>
              <a:rPr lang="en-US" sz="3200" dirty="0" err="1"/>
              <a:t>hissa</a:t>
            </a:r>
            <a:r>
              <a:rPr lang="en-US" sz="3200" dirty="0"/>
              <a:t>. Payvandlash </a:t>
            </a:r>
            <a:r>
              <a:rPr lang="en-US" sz="3200" dirty="0" err="1"/>
              <a:t>qobiliyatiga</a:t>
            </a:r>
            <a:r>
              <a:rPr lang="en-US" sz="3200" dirty="0"/>
              <a:t> </a:t>
            </a:r>
            <a:r>
              <a:rPr lang="en-US" sz="3200" dirty="0" err="1"/>
              <a:t>ko'ra</a:t>
            </a:r>
            <a:r>
              <a:rPr lang="en-US" sz="3200" dirty="0"/>
              <a:t>, </a:t>
            </a:r>
            <a:r>
              <a:rPr lang="en-US" sz="3200" dirty="0" err="1"/>
              <a:t>barcha</a:t>
            </a:r>
            <a:r>
              <a:rPr lang="en-US" sz="3200" dirty="0"/>
              <a:t> </a:t>
            </a:r>
            <a:r>
              <a:rPr lang="en-US" sz="3200" dirty="0" err="1"/>
              <a:t>ma'lum</a:t>
            </a:r>
            <a:r>
              <a:rPr lang="en-US" sz="3200" dirty="0"/>
              <a:t> </a:t>
            </a:r>
            <a:r>
              <a:rPr lang="en-US" sz="3200" dirty="0" err="1"/>
              <a:t>polimerlarni</a:t>
            </a:r>
            <a:r>
              <a:rPr lang="en-US" sz="3200" dirty="0"/>
              <a:t> 4 </a:t>
            </a:r>
            <a:r>
              <a:rPr lang="en-US" sz="3200" dirty="0" err="1"/>
              <a:t>guruhga</a:t>
            </a:r>
            <a:r>
              <a:rPr lang="en-US" sz="3200" dirty="0"/>
              <a:t> </a:t>
            </a:r>
            <a:r>
              <a:rPr lang="en-US" sz="3200" dirty="0" err="1"/>
              <a:t>bo'lish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362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4" y="0"/>
            <a:ext cx="8596668" cy="762000"/>
          </a:xfrm>
        </p:spPr>
        <p:txBody>
          <a:bodyPr/>
          <a:lstStyle/>
          <a:p>
            <a:r>
              <a:rPr lang="en-US" dirty="0" err="1"/>
              <a:t>Plasmassalarni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784" y="903289"/>
            <a:ext cx="11362266" cy="57451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rgbClr val="FF0000"/>
                </a:solidFill>
              </a:rPr>
              <a:t>Birinchi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guruh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— </a:t>
            </a:r>
            <a:r>
              <a:rPr lang="en-US" sz="2800" dirty="0" err="1"/>
              <a:t>yopishqoq</a:t>
            </a:r>
            <a:r>
              <a:rPr lang="en-US" sz="2800" dirty="0"/>
              <a:t> </a:t>
            </a:r>
            <a:r>
              <a:rPr lang="en-US" sz="2800" dirty="0" err="1"/>
              <a:t>oqimning</a:t>
            </a:r>
            <a:r>
              <a:rPr lang="en-US" sz="2800" dirty="0"/>
              <a:t> </a:t>
            </a:r>
            <a:r>
              <a:rPr lang="en-US" sz="2800" dirty="0" err="1"/>
              <a:t>faollashuvi</a:t>
            </a:r>
            <a:r>
              <a:rPr lang="en-US" sz="2800" dirty="0"/>
              <a:t> </a:t>
            </a:r>
            <a:r>
              <a:rPr lang="en-US" sz="2800" dirty="0" err="1"/>
              <a:t>energiyasi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yo'naltirilmagan</a:t>
            </a:r>
            <a:r>
              <a:rPr lang="en-US" sz="2800" dirty="0"/>
              <a:t> </a:t>
            </a:r>
            <a:r>
              <a:rPr lang="en-US" sz="2800" dirty="0" err="1"/>
              <a:t>termoplastiklar</a:t>
            </a:r>
            <a:r>
              <a:rPr lang="en-US" sz="2800" dirty="0"/>
              <a:t> </a:t>
            </a:r>
            <a:r>
              <a:rPr lang="en-US" sz="2800" dirty="0" err="1"/>
              <a:t>kimyoviy</a:t>
            </a:r>
            <a:r>
              <a:rPr lang="en-US" sz="2800" dirty="0"/>
              <a:t> </a:t>
            </a:r>
            <a:r>
              <a:rPr lang="en-US" sz="2800" dirty="0" err="1"/>
              <a:t>aloqani</a:t>
            </a:r>
            <a:r>
              <a:rPr lang="en-US" sz="2800" dirty="0"/>
              <a:t> </a:t>
            </a:r>
            <a:r>
              <a:rPr lang="en-US" sz="2800" dirty="0" err="1"/>
              <a:t>yo'q</a:t>
            </a:r>
            <a:r>
              <a:rPr lang="en-US" sz="2800" dirty="0"/>
              <a:t> </a:t>
            </a:r>
            <a:r>
              <a:rPr lang="en-US" sz="2800" dirty="0" err="1"/>
              <a:t>qilish</a:t>
            </a:r>
            <a:r>
              <a:rPr lang="en-US" sz="2800" dirty="0"/>
              <a:t> </a:t>
            </a:r>
            <a:r>
              <a:rPr lang="en-US" sz="2800" dirty="0" err="1"/>
              <a:t>energiyasidan</a:t>
            </a:r>
            <a:r>
              <a:rPr lang="en-US" sz="2800" dirty="0"/>
              <a:t> (150 </a:t>
            </a:r>
            <a:r>
              <a:rPr lang="en-US" sz="2800" dirty="0" err="1"/>
              <a:t>kj</a:t>
            </a:r>
            <a:r>
              <a:rPr lang="en-US" sz="2800" dirty="0"/>
              <a:t> / </a:t>
            </a:r>
            <a:r>
              <a:rPr lang="en-US" sz="2800" dirty="0" err="1"/>
              <a:t>mol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ortiq</a:t>
            </a:r>
            <a:r>
              <a:rPr lang="en-US" sz="2800" dirty="0"/>
              <a:t> </a:t>
            </a:r>
            <a:r>
              <a:rPr lang="en-US" sz="2800" dirty="0" err="1"/>
              <a:t>bo'lmagan</a:t>
            </a:r>
            <a:r>
              <a:rPr lang="en-US" sz="2800" dirty="0"/>
              <a:t>), </a:t>
            </a:r>
            <a:r>
              <a:rPr lang="en-US" sz="2800" dirty="0" err="1"/>
              <a:t>viskoz-oqim</a:t>
            </a:r>
            <a:r>
              <a:rPr lang="en-US" sz="2800" dirty="0"/>
              <a:t> </a:t>
            </a:r>
            <a:r>
              <a:rPr lang="en-US" sz="2800" dirty="0" err="1"/>
              <a:t>holatining</a:t>
            </a:r>
            <a:r>
              <a:rPr lang="en-US" sz="2800" dirty="0"/>
              <a:t> </a:t>
            </a:r>
            <a:r>
              <a:rPr lang="en-US" sz="2800" dirty="0" err="1"/>
              <a:t>harorat</a:t>
            </a:r>
            <a:r>
              <a:rPr lang="en-US" sz="2800" dirty="0"/>
              <a:t> </a:t>
            </a:r>
            <a:r>
              <a:rPr lang="en-US" sz="2800" dirty="0" err="1"/>
              <a:t>oralig'i</a:t>
            </a:r>
            <a:r>
              <a:rPr lang="en-US" sz="2800" dirty="0"/>
              <a:t> (td-TT&gt; 50 ° C), </a:t>
            </a:r>
            <a:r>
              <a:rPr lang="en-US" sz="2800" dirty="0" err="1"/>
              <a:t>eritmaning</a:t>
            </a:r>
            <a:r>
              <a:rPr lang="en-US" sz="2800" dirty="0"/>
              <a:t> </a:t>
            </a:r>
            <a:r>
              <a:rPr lang="en-US" sz="2800" dirty="0" err="1"/>
              <a:t>yopishqoqligi</a:t>
            </a:r>
            <a:r>
              <a:rPr lang="en-US" sz="2800" dirty="0"/>
              <a:t> 102-105 Pa • s </a:t>
            </a:r>
            <a:r>
              <a:rPr lang="en-US" sz="2800" dirty="0" err="1"/>
              <a:t>payvandlash</a:t>
            </a:r>
            <a:r>
              <a:rPr lang="en-US" sz="2800" dirty="0"/>
              <a:t> </a:t>
            </a:r>
            <a:r>
              <a:rPr lang="en-US" sz="2800" dirty="0" err="1"/>
              <a:t>harorati</a:t>
            </a:r>
            <a:r>
              <a:rPr lang="en-US" sz="2800" dirty="0"/>
              <a:t> </a:t>
            </a:r>
            <a:r>
              <a:rPr lang="en-US" sz="2800" dirty="0" err="1"/>
              <a:t>oralig'ida</a:t>
            </a:r>
            <a:r>
              <a:rPr lang="en-US" sz="2800" dirty="0"/>
              <a:t>. </a:t>
            </a:r>
            <a:r>
              <a:rPr lang="en-US" sz="2800" dirty="0" err="1"/>
              <a:t>Ushbu</a:t>
            </a:r>
            <a:r>
              <a:rPr lang="en-US" sz="2800" dirty="0"/>
              <a:t> </a:t>
            </a:r>
            <a:r>
              <a:rPr lang="en-US" sz="2800" dirty="0" err="1"/>
              <a:t>termoplastiklar</a:t>
            </a:r>
            <a:r>
              <a:rPr lang="en-US" sz="2800" dirty="0"/>
              <a:t> </a:t>
            </a:r>
            <a:r>
              <a:rPr lang="en-US" sz="2800" dirty="0" err="1"/>
              <a:t>yaxshi</a:t>
            </a:r>
            <a:r>
              <a:rPr lang="en-US" sz="2800" dirty="0"/>
              <a:t> </a:t>
            </a:r>
            <a:r>
              <a:rPr lang="en-US" sz="2800" dirty="0" err="1"/>
              <a:t>payvandlanadi</a:t>
            </a:r>
            <a:r>
              <a:rPr lang="en-US" sz="2800" dirty="0"/>
              <a:t>. Payvandlash </a:t>
            </a:r>
            <a:r>
              <a:rPr lang="en-US" sz="2800" dirty="0" err="1"/>
              <a:t>harorat</a:t>
            </a:r>
            <a:r>
              <a:rPr lang="en-US" sz="2800" dirty="0"/>
              <a:t> </a:t>
            </a:r>
            <a:r>
              <a:rPr lang="en-US" sz="2800" dirty="0" err="1"/>
              <a:t>oralig'ida</a:t>
            </a:r>
            <a:r>
              <a:rPr lang="en-US" sz="2800" dirty="0"/>
              <a:t> </a:t>
            </a:r>
            <a:r>
              <a:rPr lang="en-US" sz="2800" dirty="0" err="1"/>
              <a:t>turli</a:t>
            </a:r>
            <a:r>
              <a:rPr lang="en-US" sz="2800" dirty="0"/>
              <a:t> </a:t>
            </a:r>
            <a:r>
              <a:rPr lang="en-US" sz="2800" dirty="0" err="1"/>
              <a:t>usullar</a:t>
            </a:r>
            <a:r>
              <a:rPr lang="en-US" sz="2800" dirty="0"/>
              <a:t> </a:t>
            </a:r>
            <a:r>
              <a:rPr lang="en-US" sz="2800" dirty="0" err="1"/>
              <a:t>yordamida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, </a:t>
            </a:r>
            <a:r>
              <a:rPr lang="en-US" sz="2800" dirty="0" err="1"/>
              <a:t>halokat</a:t>
            </a:r>
            <a:r>
              <a:rPr lang="en-US" sz="2800" dirty="0"/>
              <a:t> </a:t>
            </a:r>
            <a:r>
              <a:rPr lang="en-US" sz="2800" dirty="0" err="1"/>
              <a:t>haroratga</a:t>
            </a:r>
            <a:r>
              <a:rPr lang="en-US" sz="2800" dirty="0"/>
              <a:t> </a:t>
            </a:r>
            <a:r>
              <a:rPr lang="en-US" sz="2800" dirty="0" err="1"/>
              <a:t>akışkanlığın</a:t>
            </a:r>
            <a:r>
              <a:rPr lang="en-US" sz="2800" dirty="0"/>
              <a:t> </a:t>
            </a:r>
            <a:r>
              <a:rPr lang="en-US" sz="2800" dirty="0" err="1"/>
              <a:t>harorati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yolg'on</a:t>
            </a:r>
            <a:r>
              <a:rPr lang="en-US" sz="2800" dirty="0"/>
              <a:t>. </a:t>
            </a:r>
            <a:r>
              <a:rPr lang="en-US" sz="2800" dirty="0" err="1"/>
              <a:t>Polimerlar</a:t>
            </a:r>
            <a:r>
              <a:rPr lang="en-US" sz="2800" dirty="0"/>
              <a:t> </a:t>
            </a:r>
            <a:r>
              <a:rPr lang="en-US" sz="2800" dirty="0" err="1"/>
              <a:t>eritish</a:t>
            </a:r>
            <a:r>
              <a:rPr lang="en-US" sz="2800" dirty="0"/>
              <a:t> </a:t>
            </a:r>
            <a:r>
              <a:rPr lang="en-US" sz="2800" dirty="0" err="1"/>
              <a:t>orqali</a:t>
            </a:r>
            <a:r>
              <a:rPr lang="en-US" sz="2800" dirty="0"/>
              <a:t> </a:t>
            </a:r>
            <a:r>
              <a:rPr lang="en-US" sz="2800" dirty="0" err="1"/>
              <a:t>yaxshi</a:t>
            </a:r>
            <a:r>
              <a:rPr lang="en-US" sz="2800" dirty="0"/>
              <a:t> </a:t>
            </a:r>
            <a:r>
              <a:rPr lang="en-US" sz="2800" dirty="0" err="1"/>
              <a:t>payvandlanadi</a:t>
            </a:r>
            <a:r>
              <a:rPr lang="en-US" sz="2800" dirty="0"/>
              <a:t>, </a:t>
            </a:r>
            <a:r>
              <a:rPr lang="en-US" sz="2800" dirty="0" err="1"/>
              <a:t>birinchi</a:t>
            </a:r>
            <a:r>
              <a:rPr lang="en-US" sz="2800" dirty="0"/>
              <a:t> </a:t>
            </a:r>
            <a:r>
              <a:rPr lang="en-US" sz="2800" dirty="0" err="1"/>
              <a:t>navbatda</a:t>
            </a:r>
            <a:r>
              <a:rPr lang="en-US" sz="2800" dirty="0"/>
              <a:t> </a:t>
            </a:r>
            <a:r>
              <a:rPr lang="en-US" sz="2800" dirty="0" err="1"/>
              <a:t>poliolefin</a:t>
            </a:r>
            <a:r>
              <a:rPr lang="en-US" sz="2800" dirty="0"/>
              <a:t> - </a:t>
            </a:r>
            <a:r>
              <a:rPr lang="en-US" sz="2800" dirty="0" err="1"/>
              <a:t>yuqori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past </a:t>
            </a:r>
            <a:r>
              <a:rPr lang="en-US" sz="2800" dirty="0" err="1"/>
              <a:t>bosimli</a:t>
            </a:r>
            <a:r>
              <a:rPr lang="en-US" sz="2800" dirty="0"/>
              <a:t> </a:t>
            </a:r>
            <a:r>
              <a:rPr lang="en-US" sz="2800" dirty="0" err="1"/>
              <a:t>polietilen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polipropilen</a:t>
            </a:r>
            <a:r>
              <a:rPr lang="en-US" sz="2800" dirty="0"/>
              <a:t>. Bu </a:t>
            </a:r>
            <a:r>
              <a:rPr lang="en-US" sz="2800" dirty="0" err="1"/>
              <a:t>polimerlar</a:t>
            </a:r>
            <a:r>
              <a:rPr lang="en-US" sz="2800" dirty="0"/>
              <a:t> </a:t>
            </a:r>
            <a:r>
              <a:rPr lang="en-US" sz="2800" dirty="0" err="1"/>
              <a:t>yopishqoq</a:t>
            </a:r>
            <a:r>
              <a:rPr lang="en-US" sz="2800" dirty="0"/>
              <a:t> </a:t>
            </a:r>
            <a:r>
              <a:rPr lang="en-US" sz="2800" dirty="0" err="1"/>
              <a:t>oqimi</a:t>
            </a:r>
            <a:r>
              <a:rPr lang="en-US" sz="2800" dirty="0"/>
              <a:t> (46-53 </a:t>
            </a:r>
            <a:r>
              <a:rPr lang="en-US" sz="2800" dirty="0" err="1"/>
              <a:t>kj</a:t>
            </a:r>
            <a:r>
              <a:rPr lang="en-US" sz="2800" dirty="0"/>
              <a:t> / </a:t>
            </a:r>
            <a:r>
              <a:rPr lang="en-US" sz="2800" dirty="0" err="1"/>
              <a:t>mol</a:t>
            </a:r>
            <a:r>
              <a:rPr lang="en-US" sz="2800" dirty="0"/>
              <a:t>) </a:t>
            </a:r>
            <a:r>
              <a:rPr lang="en-US" sz="2800" dirty="0" err="1"/>
              <a:t>aktivizatsiya</a:t>
            </a:r>
            <a:r>
              <a:rPr lang="en-US" sz="2800" dirty="0"/>
              <a:t> past </a:t>
            </a:r>
            <a:r>
              <a:rPr lang="en-US" sz="2800" dirty="0" err="1"/>
              <a:t>energiya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ifodalanadi</a:t>
            </a:r>
            <a:r>
              <a:rPr lang="en-US" sz="2800" dirty="0"/>
              <a:t>, </a:t>
            </a:r>
            <a:r>
              <a:rPr lang="en-US" sz="2800" dirty="0" err="1"/>
              <a:t>juda</a:t>
            </a:r>
            <a:r>
              <a:rPr lang="en-US" sz="2800" dirty="0"/>
              <a:t> past </a:t>
            </a:r>
            <a:r>
              <a:rPr lang="en-US" sz="2800" dirty="0" err="1"/>
              <a:t>akışkanlık</a:t>
            </a:r>
            <a:r>
              <a:rPr lang="en-US" sz="2800" dirty="0"/>
              <a:t> </a:t>
            </a:r>
            <a:r>
              <a:rPr lang="en-US" sz="2800" dirty="0" err="1"/>
              <a:t>harorati</a:t>
            </a:r>
            <a:r>
              <a:rPr lang="en-US" sz="2800" dirty="0"/>
              <a:t> (120-160 ° C), </a:t>
            </a:r>
            <a:r>
              <a:rPr lang="en-US" sz="2800" dirty="0" err="1"/>
              <a:t>yopishqoq</a:t>
            </a:r>
            <a:r>
              <a:rPr lang="en-US" sz="2800" dirty="0"/>
              <a:t> </a:t>
            </a:r>
            <a:r>
              <a:rPr lang="en-US" sz="2800" dirty="0" err="1"/>
              <a:t>davlat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interval (&gt; 50 ° C) </a:t>
            </a:r>
            <a:r>
              <a:rPr lang="en-US" sz="2800" dirty="0" err="1"/>
              <a:t>eritmalar</a:t>
            </a:r>
            <a:r>
              <a:rPr lang="en-US" sz="2800" dirty="0"/>
              <a:t> </a:t>
            </a:r>
            <a:r>
              <a:rPr lang="en-US" sz="2800" dirty="0" err="1"/>
              <a:t>nisbatan</a:t>
            </a:r>
            <a:r>
              <a:rPr lang="en-US" sz="2800" dirty="0"/>
              <a:t> past </a:t>
            </a:r>
            <a:r>
              <a:rPr lang="en-US" sz="2800" dirty="0" err="1"/>
              <a:t>yopishqoqligi</a:t>
            </a:r>
            <a:r>
              <a:rPr lang="en-US" sz="2800" dirty="0"/>
              <a:t> </a:t>
            </a:r>
            <a:r>
              <a:rPr lang="en-US" sz="2800" dirty="0" err="1"/>
              <a:t>bor</a:t>
            </a:r>
            <a:r>
              <a:rPr lang="en-US" sz="2800" dirty="0"/>
              <a:t> 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9833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en-US" dirty="0" err="1"/>
              <a:t>Plasmassalarni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0000"/>
            <a:ext cx="10638366" cy="5016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Ikkinchi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guruh</a:t>
            </a:r>
            <a:r>
              <a:rPr lang="en-US" sz="2800" dirty="0" err="1" smtClean="0"/>
              <a:t>-yopishqoq</a:t>
            </a:r>
            <a:r>
              <a:rPr lang="en-US" sz="2800" dirty="0" smtClean="0"/>
              <a:t> </a:t>
            </a:r>
            <a:r>
              <a:rPr lang="en-US" sz="2800" dirty="0" err="1" smtClean="0"/>
              <a:t>oqimning</a:t>
            </a:r>
            <a:r>
              <a:rPr lang="en-US" sz="2800" dirty="0" smtClean="0"/>
              <a:t> </a:t>
            </a:r>
            <a:r>
              <a:rPr lang="en-US" sz="2800" dirty="0" err="1"/>
              <a:t>aktivizatsiya</a:t>
            </a:r>
            <a:r>
              <a:rPr lang="en-US" sz="2800" dirty="0"/>
              <a:t> </a:t>
            </a:r>
            <a:r>
              <a:rPr lang="en-US" sz="2800" dirty="0" err="1"/>
              <a:t>energiyasiga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 </a:t>
            </a:r>
            <a:r>
              <a:rPr lang="en-US" sz="2800" dirty="0" err="1"/>
              <a:t>bo'lgan</a:t>
            </a:r>
            <a:r>
              <a:rPr lang="en-US" sz="2800" dirty="0"/>
              <a:t> </a:t>
            </a:r>
            <a:r>
              <a:rPr lang="en-US" sz="2800" dirty="0" err="1" smtClean="0"/>
              <a:t>termoplastiklar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kimyoviy</a:t>
            </a:r>
            <a:r>
              <a:rPr lang="en-US" sz="2800" dirty="0"/>
              <a:t> </a:t>
            </a:r>
            <a:r>
              <a:rPr lang="en-US" sz="2800" dirty="0" err="1"/>
              <a:t>aloqani</a:t>
            </a:r>
            <a:r>
              <a:rPr lang="en-US" sz="2800" dirty="0"/>
              <a:t> </a:t>
            </a:r>
            <a:r>
              <a:rPr lang="en-US" sz="2800" dirty="0" err="1"/>
              <a:t>yo'q</a:t>
            </a:r>
            <a:r>
              <a:rPr lang="en-US" sz="2800" dirty="0"/>
              <a:t> </a:t>
            </a:r>
            <a:r>
              <a:rPr lang="en-US" sz="2800" dirty="0" err="1"/>
              <a:t>qilish</a:t>
            </a:r>
            <a:r>
              <a:rPr lang="en-US" sz="2800" dirty="0"/>
              <a:t> </a:t>
            </a:r>
            <a:r>
              <a:rPr lang="en-US" sz="2800" dirty="0" err="1"/>
              <a:t>energiyasiga</a:t>
            </a:r>
            <a:r>
              <a:rPr lang="en-US" sz="2800" dirty="0"/>
              <a:t> </a:t>
            </a:r>
            <a:r>
              <a:rPr lang="en-US" sz="2800" dirty="0" err="1"/>
              <a:t>yaqin</a:t>
            </a:r>
            <a:r>
              <a:rPr lang="en-US" sz="2800" dirty="0"/>
              <a:t>, </a:t>
            </a:r>
            <a:r>
              <a:rPr lang="en-US" sz="2800" dirty="0" err="1"/>
              <a:t>viskozekuchego</a:t>
            </a:r>
            <a:r>
              <a:rPr lang="en-US" sz="2800" dirty="0"/>
              <a:t> </a:t>
            </a:r>
            <a:r>
              <a:rPr lang="en-US" sz="2800" dirty="0" err="1"/>
              <a:t>holatining</a:t>
            </a:r>
            <a:r>
              <a:rPr lang="en-US" sz="2800" dirty="0"/>
              <a:t> tor </a:t>
            </a:r>
            <a:r>
              <a:rPr lang="en-US" sz="2800" dirty="0" err="1"/>
              <a:t>harorat</a:t>
            </a:r>
            <a:r>
              <a:rPr lang="en-US" sz="2800" dirty="0"/>
              <a:t> </a:t>
            </a:r>
            <a:r>
              <a:rPr lang="en-US" sz="2800" dirty="0" err="1"/>
              <a:t>oralig'i</a:t>
            </a:r>
            <a:r>
              <a:rPr lang="en-US" sz="2800" dirty="0"/>
              <a:t> (&lt;50 ° C)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eritmaning</a:t>
            </a:r>
            <a:r>
              <a:rPr lang="en-US" sz="2800" dirty="0"/>
              <a:t> </a:t>
            </a:r>
            <a:r>
              <a:rPr lang="en-US" sz="2800" dirty="0" err="1"/>
              <a:t>nisbatan</a:t>
            </a:r>
            <a:r>
              <a:rPr lang="en-US" sz="2800" dirty="0"/>
              <a:t> </a:t>
            </a:r>
            <a:r>
              <a:rPr lang="en-US" sz="2800" dirty="0" err="1"/>
              <a:t>yuqori</a:t>
            </a:r>
            <a:r>
              <a:rPr lang="en-US" sz="2800" dirty="0"/>
              <a:t> </a:t>
            </a:r>
            <a:r>
              <a:rPr lang="en-US" sz="2800" dirty="0" err="1"/>
              <a:t>viskozitesi</a:t>
            </a:r>
            <a:r>
              <a:rPr lang="en-US" sz="2800" dirty="0"/>
              <a:t> (107-108 Pa • s ). </a:t>
            </a:r>
            <a:r>
              <a:rPr lang="en-US" sz="2800" dirty="0" err="1"/>
              <a:t>Ushbu</a:t>
            </a:r>
            <a:r>
              <a:rPr lang="en-US" sz="2800" dirty="0"/>
              <a:t> </a:t>
            </a:r>
            <a:r>
              <a:rPr lang="en-US" sz="2800" dirty="0" err="1"/>
              <a:t>guruh</a:t>
            </a:r>
            <a:r>
              <a:rPr lang="en-US" sz="2800" dirty="0"/>
              <a:t> </a:t>
            </a:r>
            <a:r>
              <a:rPr lang="en-US" sz="2800" dirty="0" err="1"/>
              <a:t>barcha</a:t>
            </a:r>
            <a:r>
              <a:rPr lang="en-US" sz="2800" dirty="0"/>
              <a:t> </a:t>
            </a:r>
            <a:r>
              <a:rPr lang="en-US" sz="2800" dirty="0" err="1"/>
              <a:t>ma'lum</a:t>
            </a:r>
            <a:r>
              <a:rPr lang="en-US" sz="2800" dirty="0"/>
              <a:t> </a:t>
            </a:r>
            <a:r>
              <a:rPr lang="en-US" sz="2800" dirty="0" err="1"/>
              <a:t>termoplastik</a:t>
            </a:r>
            <a:r>
              <a:rPr lang="en-US" sz="2800" dirty="0"/>
              <a:t> </a:t>
            </a:r>
            <a:r>
              <a:rPr lang="en-US" sz="2800" dirty="0" err="1"/>
              <a:t>materiallardan</a:t>
            </a:r>
            <a:r>
              <a:rPr lang="en-US" sz="2800" dirty="0"/>
              <a:t> </a:t>
            </a:r>
            <a:r>
              <a:rPr lang="en-US" sz="2800" dirty="0" err="1"/>
              <a:t>tayyorlangan</a:t>
            </a:r>
            <a:r>
              <a:rPr lang="en-US" sz="2800" dirty="0"/>
              <a:t> </a:t>
            </a:r>
            <a:r>
              <a:rPr lang="en-US" sz="2800" dirty="0" err="1"/>
              <a:t>yarim</a:t>
            </a:r>
            <a:r>
              <a:rPr lang="en-US" sz="2800" dirty="0"/>
              <a:t> </a:t>
            </a:r>
            <a:r>
              <a:rPr lang="en-US" sz="2800" dirty="0" err="1"/>
              <a:t>tayyor</a:t>
            </a:r>
            <a:r>
              <a:rPr lang="en-US" sz="2800" dirty="0"/>
              <a:t> </a:t>
            </a:r>
            <a:r>
              <a:rPr lang="en-US" sz="2800" dirty="0" err="1"/>
              <a:t>mahsulotlarni</a:t>
            </a:r>
            <a:r>
              <a:rPr lang="en-US" sz="2800" dirty="0"/>
              <a:t> </a:t>
            </a:r>
            <a:r>
              <a:rPr lang="en-US" sz="2800" dirty="0" err="1"/>
              <a:t>o'z</a:t>
            </a:r>
            <a:r>
              <a:rPr lang="en-US" sz="2800" dirty="0"/>
              <a:t> </a:t>
            </a:r>
            <a:r>
              <a:rPr lang="en-US" sz="2800" dirty="0" err="1"/>
              <a:t>ichiga</a:t>
            </a:r>
            <a:r>
              <a:rPr lang="en-US" sz="2800" dirty="0"/>
              <a:t> </a:t>
            </a:r>
            <a:r>
              <a:rPr lang="en-US" sz="2800" dirty="0" err="1"/>
              <a:t>oladi</a:t>
            </a:r>
            <a:r>
              <a:rPr lang="en-US" sz="2800" dirty="0"/>
              <a:t>. Bu </a:t>
            </a:r>
            <a:r>
              <a:rPr lang="en-US" sz="2800" dirty="0" err="1"/>
              <a:t>materiallarning</a:t>
            </a:r>
            <a:r>
              <a:rPr lang="en-US" sz="2800" dirty="0"/>
              <a:t> </a:t>
            </a:r>
            <a:r>
              <a:rPr lang="en-US" sz="2800" dirty="0" err="1"/>
              <a:t>barchasi</a:t>
            </a:r>
            <a:r>
              <a:rPr lang="en-US" sz="2800" dirty="0"/>
              <a:t> </a:t>
            </a:r>
            <a:r>
              <a:rPr lang="en-US" sz="2800" dirty="0" err="1"/>
              <a:t>yaxshi</a:t>
            </a:r>
            <a:r>
              <a:rPr lang="en-US" sz="2800" dirty="0"/>
              <a:t> </a:t>
            </a:r>
            <a:r>
              <a:rPr lang="en-US" sz="2800" dirty="0" err="1"/>
              <a:t>payvandlanmagan</a:t>
            </a:r>
            <a:r>
              <a:rPr lang="en-US" sz="2800" dirty="0"/>
              <a:t>. </a:t>
            </a:r>
            <a:r>
              <a:rPr lang="en-US" sz="2800" dirty="0" err="1"/>
              <a:t>Ularni</a:t>
            </a:r>
            <a:r>
              <a:rPr lang="en-US" sz="2800" dirty="0"/>
              <a:t> </a:t>
            </a:r>
            <a:r>
              <a:rPr lang="en-US" sz="2800" dirty="0" err="1"/>
              <a:t>eritish</a:t>
            </a:r>
            <a:r>
              <a:rPr lang="en-US" sz="2800" dirty="0"/>
              <a:t> </a:t>
            </a:r>
            <a:r>
              <a:rPr lang="en-US" sz="2800" dirty="0" err="1"/>
              <a:t>yo'li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payvandlash</a:t>
            </a:r>
            <a:r>
              <a:rPr lang="en-US" sz="2800" dirty="0"/>
              <a:t> </a:t>
            </a:r>
            <a:r>
              <a:rPr lang="en-US" sz="2800" dirty="0" err="1"/>
              <a:t>imkoniyatini</a:t>
            </a:r>
            <a:r>
              <a:rPr lang="en-US" sz="2800" dirty="0"/>
              <a:t> </a:t>
            </a:r>
            <a:r>
              <a:rPr lang="en-US" sz="2800" dirty="0" err="1"/>
              <a:t>ta'minlash</a:t>
            </a:r>
            <a:r>
              <a:rPr lang="en-US" sz="2800" dirty="0"/>
              <a:t> </a:t>
            </a:r>
            <a:r>
              <a:rPr lang="en-US" sz="2800" dirty="0" err="1"/>
              <a:t>uchun</a:t>
            </a:r>
            <a:r>
              <a:rPr lang="en-US" sz="2800" dirty="0"/>
              <a:t> </a:t>
            </a:r>
            <a:r>
              <a:rPr lang="en-US" sz="2800" dirty="0" err="1"/>
              <a:t>har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alohida</a:t>
            </a:r>
            <a:r>
              <a:rPr lang="en-US" sz="2800" dirty="0"/>
              <a:t> </a:t>
            </a:r>
            <a:r>
              <a:rPr lang="en-US" sz="2800" dirty="0" err="1"/>
              <a:t>holatda</a:t>
            </a:r>
            <a:r>
              <a:rPr lang="en-US" sz="2800" dirty="0"/>
              <a:t> optimal </a:t>
            </a:r>
            <a:r>
              <a:rPr lang="en-US" sz="2800" dirty="0" err="1"/>
              <a:t>usul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texnikani</a:t>
            </a:r>
            <a:r>
              <a:rPr lang="en-US" sz="2800" dirty="0"/>
              <a:t> </a:t>
            </a:r>
            <a:r>
              <a:rPr lang="en-US" sz="2800" dirty="0" err="1"/>
              <a:t>izlash</a:t>
            </a:r>
            <a:r>
              <a:rPr lang="en-US" sz="2800" dirty="0"/>
              <a:t> </a:t>
            </a:r>
            <a:r>
              <a:rPr lang="en-US" sz="2800" dirty="0" err="1"/>
              <a:t>kerak</a:t>
            </a:r>
            <a:r>
              <a:rPr lang="en-US" sz="2800" dirty="0"/>
              <a:t>. </a:t>
            </a:r>
            <a:r>
              <a:rPr lang="en-US" sz="2800" dirty="0" err="1"/>
              <a:t>Ushbu</a:t>
            </a:r>
            <a:r>
              <a:rPr lang="en-US" sz="2800" dirty="0"/>
              <a:t> </a:t>
            </a:r>
            <a:r>
              <a:rPr lang="en-US" sz="2800" dirty="0" err="1"/>
              <a:t>termoplastik</a:t>
            </a:r>
            <a:r>
              <a:rPr lang="en-US" sz="2800" dirty="0"/>
              <a:t> </a:t>
            </a:r>
            <a:r>
              <a:rPr lang="en-US" sz="2800" dirty="0" err="1"/>
              <a:t>guruh</a:t>
            </a:r>
            <a:r>
              <a:rPr lang="en-US" sz="2800" dirty="0"/>
              <a:t> </a:t>
            </a:r>
            <a:r>
              <a:rPr lang="en-US" sz="2800" dirty="0" err="1"/>
              <a:t>eng</a:t>
            </a:r>
            <a:r>
              <a:rPr lang="en-US" sz="2800" dirty="0"/>
              <a:t> </a:t>
            </a:r>
            <a:r>
              <a:rPr lang="en-US" sz="2800" dirty="0" err="1"/>
              <a:t>keng</a:t>
            </a:r>
            <a:r>
              <a:rPr lang="en-US" sz="2800" dirty="0"/>
              <a:t> </a:t>
            </a:r>
            <a:r>
              <a:rPr lang="en-US" sz="2800" dirty="0" err="1"/>
              <a:t>tarqalgan</a:t>
            </a:r>
            <a:r>
              <a:rPr lang="en-US" sz="2800" dirty="0"/>
              <a:t>. </a:t>
            </a:r>
            <a:r>
              <a:rPr lang="en-US" sz="2800" dirty="0" err="1"/>
              <a:t>Ba'zi</a:t>
            </a:r>
            <a:r>
              <a:rPr lang="en-US" sz="2800" dirty="0"/>
              <a:t> </a:t>
            </a:r>
            <a:r>
              <a:rPr lang="en-US" sz="2800" dirty="0" err="1"/>
              <a:t>floroplastlar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boshqalar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255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Plasmassalarni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7639"/>
            <a:ext cx="10466916" cy="51165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solidFill>
                  <a:srgbClr val="FF0000"/>
                </a:solidFill>
              </a:rPr>
              <a:t>Uchinchi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guruh</a:t>
            </a:r>
            <a:r>
              <a:rPr lang="en-US" sz="3200" dirty="0" err="1"/>
              <a:t>-termoplastiklar</a:t>
            </a:r>
            <a:r>
              <a:rPr lang="en-US" sz="3200" dirty="0"/>
              <a:t>, </a:t>
            </a:r>
            <a:r>
              <a:rPr lang="en-US" sz="3200" dirty="0" err="1"/>
              <a:t>yopishqoq</a:t>
            </a:r>
            <a:r>
              <a:rPr lang="en-US" sz="3200" dirty="0"/>
              <a:t> </a:t>
            </a:r>
            <a:r>
              <a:rPr lang="en-US" sz="3200" dirty="0" err="1"/>
              <a:t>oqimning</a:t>
            </a:r>
            <a:r>
              <a:rPr lang="en-US" sz="3200" dirty="0"/>
              <a:t> </a:t>
            </a:r>
            <a:r>
              <a:rPr lang="en-US" sz="3200" dirty="0" err="1"/>
              <a:t>faollashuvi</a:t>
            </a:r>
            <a:r>
              <a:rPr lang="en-US" sz="3200" dirty="0"/>
              <a:t> </a:t>
            </a:r>
            <a:r>
              <a:rPr lang="en-US" sz="3200" dirty="0" err="1"/>
              <a:t>energiyasi</a:t>
            </a:r>
            <a:r>
              <a:rPr lang="en-US" sz="3200" dirty="0"/>
              <a:t> </a:t>
            </a:r>
            <a:r>
              <a:rPr lang="en-US" sz="3200" dirty="0" err="1"/>
              <a:t>kimyoviy</a:t>
            </a:r>
            <a:r>
              <a:rPr lang="en-US" sz="3200" dirty="0"/>
              <a:t> </a:t>
            </a:r>
            <a:r>
              <a:rPr lang="en-US" sz="3200" dirty="0" err="1"/>
              <a:t>bog'lanish</a:t>
            </a:r>
            <a:r>
              <a:rPr lang="en-US" sz="3200" dirty="0"/>
              <a:t> </a:t>
            </a:r>
            <a:r>
              <a:rPr lang="en-US" sz="3200" dirty="0" err="1"/>
              <a:t>energiyasidan</a:t>
            </a:r>
            <a:r>
              <a:rPr lang="en-US" sz="3200" dirty="0"/>
              <a:t> </a:t>
            </a:r>
            <a:r>
              <a:rPr lang="en-US" sz="3200" dirty="0" err="1"/>
              <a:t>oshmaydi</a:t>
            </a:r>
            <a:r>
              <a:rPr lang="en-US" sz="3200" dirty="0"/>
              <a:t>, </a:t>
            </a:r>
            <a:r>
              <a:rPr lang="en-US" sz="3200" dirty="0" err="1"/>
              <a:t>shuningdek</a:t>
            </a:r>
            <a:r>
              <a:rPr lang="en-US" sz="3200" dirty="0"/>
              <a:t>, </a:t>
            </a:r>
            <a:r>
              <a:rPr lang="en-US" sz="3200" dirty="0" err="1"/>
              <a:t>eritmaning</a:t>
            </a:r>
            <a:r>
              <a:rPr lang="en-US" sz="3200" dirty="0"/>
              <a:t> </a:t>
            </a:r>
            <a:r>
              <a:rPr lang="en-US" sz="3200" dirty="0" err="1"/>
              <a:t>yopishqoqligi</a:t>
            </a:r>
            <a:r>
              <a:rPr lang="en-US" sz="3200" dirty="0"/>
              <a:t> 1011-1012 Pa • s </a:t>
            </a:r>
            <a:r>
              <a:rPr lang="en-US" sz="3200" dirty="0" err="1"/>
              <a:t>bo'lgan</a:t>
            </a:r>
            <a:r>
              <a:rPr lang="en-US" sz="3200" dirty="0"/>
              <a:t> </a:t>
            </a:r>
            <a:r>
              <a:rPr lang="en-US" sz="3200" dirty="0" err="1"/>
              <a:t>termoplastiklar</a:t>
            </a:r>
            <a:r>
              <a:rPr lang="en-US" sz="3200" dirty="0"/>
              <a:t>. </a:t>
            </a:r>
            <a:r>
              <a:rPr lang="en-US" sz="3200" dirty="0" err="1"/>
              <a:t>Bunday</a:t>
            </a:r>
            <a:r>
              <a:rPr lang="en-US" sz="3200" dirty="0"/>
              <a:t> </a:t>
            </a:r>
            <a:r>
              <a:rPr lang="en-US" sz="3200" dirty="0" err="1"/>
              <a:t>termoplastikaning</a:t>
            </a:r>
            <a:r>
              <a:rPr lang="en-US" sz="3200" dirty="0"/>
              <a:t> </a:t>
            </a:r>
            <a:r>
              <a:rPr lang="en-US" sz="3200" dirty="0" err="1"/>
              <a:t>payvandlangan</a:t>
            </a:r>
            <a:r>
              <a:rPr lang="en-US" sz="3200" dirty="0"/>
              <a:t> </a:t>
            </a:r>
            <a:r>
              <a:rPr lang="en-US" sz="3200" dirty="0" err="1"/>
              <a:t>birikmalarining</a:t>
            </a:r>
            <a:r>
              <a:rPr lang="en-US" sz="3200" dirty="0"/>
              <a:t> </a:t>
            </a:r>
            <a:r>
              <a:rPr lang="en-US" sz="3200" dirty="0" err="1"/>
              <a:t>shakllanishi</a:t>
            </a:r>
            <a:r>
              <a:rPr lang="en-US" sz="3200" dirty="0"/>
              <a:t> </a:t>
            </a:r>
            <a:r>
              <a:rPr lang="en-US" sz="3200" dirty="0" err="1"/>
              <a:t>interfeysdagi</a:t>
            </a:r>
            <a:r>
              <a:rPr lang="en-US" sz="3200" dirty="0"/>
              <a:t> </a:t>
            </a:r>
            <a:r>
              <a:rPr lang="en-US" sz="3200" dirty="0" err="1"/>
              <a:t>diffuz</a:t>
            </a:r>
            <a:r>
              <a:rPr lang="en-US" sz="3200" dirty="0"/>
              <a:t> </a:t>
            </a:r>
            <a:r>
              <a:rPr lang="en-US" sz="3200" dirty="0" err="1"/>
              <a:t>jarayonlar</a:t>
            </a:r>
            <a:r>
              <a:rPr lang="en-US" sz="3200" dirty="0"/>
              <a:t> </a:t>
            </a:r>
            <a:r>
              <a:rPr lang="en-US" sz="3200" dirty="0" err="1"/>
              <a:t>tufayli</a:t>
            </a:r>
            <a:r>
              <a:rPr lang="en-US" sz="3200" dirty="0"/>
              <a:t> </a:t>
            </a:r>
            <a:r>
              <a:rPr lang="en-US" sz="3200" dirty="0" err="1"/>
              <a:t>amalga</a:t>
            </a:r>
            <a:r>
              <a:rPr lang="en-US" sz="3200" dirty="0"/>
              <a:t> </a:t>
            </a:r>
            <a:r>
              <a:rPr lang="en-US" sz="3200" dirty="0" err="1"/>
              <a:t>oshiriladi</a:t>
            </a:r>
            <a:r>
              <a:rPr lang="en-US" sz="3200" dirty="0"/>
              <a:t>, agar </a:t>
            </a:r>
            <a:r>
              <a:rPr lang="en-US" sz="3200" dirty="0" err="1"/>
              <a:t>buning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zarur</a:t>
            </a:r>
            <a:r>
              <a:rPr lang="en-US" sz="3200" dirty="0"/>
              <a:t> </a:t>
            </a:r>
            <a:r>
              <a:rPr lang="en-US" sz="3200" dirty="0" err="1"/>
              <a:t>bo'lgan</a:t>
            </a:r>
            <a:r>
              <a:rPr lang="en-US" sz="3200" dirty="0"/>
              <a:t> </a:t>
            </a:r>
            <a:r>
              <a:rPr lang="en-US" sz="3200" dirty="0" err="1"/>
              <a:t>aloqa</a:t>
            </a:r>
            <a:r>
              <a:rPr lang="en-US" sz="3200" dirty="0"/>
              <a:t> </a:t>
            </a:r>
            <a:r>
              <a:rPr lang="en-US" sz="3200" dirty="0" err="1"/>
              <a:t>materialning</a:t>
            </a:r>
            <a:r>
              <a:rPr lang="en-US" sz="3200" dirty="0"/>
              <a:t> </a:t>
            </a:r>
            <a:r>
              <a:rPr lang="en-US" sz="3200" dirty="0" err="1"/>
              <a:t>yuqori</a:t>
            </a:r>
            <a:r>
              <a:rPr lang="en-US" sz="3200" dirty="0"/>
              <a:t> </a:t>
            </a:r>
            <a:r>
              <a:rPr lang="en-US" sz="3200" dirty="0" err="1"/>
              <a:t>elastik</a:t>
            </a:r>
            <a:r>
              <a:rPr lang="en-US" sz="3200" dirty="0"/>
              <a:t> </a:t>
            </a:r>
            <a:r>
              <a:rPr lang="en-US" sz="3200" dirty="0" err="1"/>
              <a:t>deformatsiyasi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amalga</a:t>
            </a:r>
            <a:r>
              <a:rPr lang="en-US" sz="3200" dirty="0"/>
              <a:t> </a:t>
            </a:r>
            <a:r>
              <a:rPr lang="en-US" sz="3200" dirty="0" err="1"/>
              <a:t>oshirilsa</a:t>
            </a:r>
            <a:r>
              <a:rPr lang="en-US" sz="3200" dirty="0"/>
              <a:t>. </a:t>
            </a:r>
            <a:r>
              <a:rPr lang="en-US" sz="3200" dirty="0" err="1"/>
              <a:t>Diffuziya</a:t>
            </a:r>
            <a:r>
              <a:rPr lang="en-US" sz="3200" dirty="0"/>
              <a:t> </a:t>
            </a:r>
            <a:r>
              <a:rPr lang="en-US" sz="3200" dirty="0" err="1"/>
              <a:t>payvandlash</a:t>
            </a:r>
            <a:r>
              <a:rPr lang="en-US" sz="3200" dirty="0"/>
              <a:t> </a:t>
            </a:r>
            <a:r>
              <a:rPr lang="en-US" sz="3200" dirty="0" err="1"/>
              <a:t>yuzalarga</a:t>
            </a:r>
            <a:r>
              <a:rPr lang="en-US" sz="3200" dirty="0"/>
              <a:t> </a:t>
            </a:r>
            <a:r>
              <a:rPr lang="en-US" sz="3200" dirty="0" err="1"/>
              <a:t>uzoq</a:t>
            </a:r>
            <a:r>
              <a:rPr lang="en-US" sz="3200" dirty="0"/>
              <a:t> </a:t>
            </a:r>
            <a:r>
              <a:rPr lang="en-US" sz="3200" dirty="0" err="1"/>
              <a:t>muddatli</a:t>
            </a:r>
            <a:r>
              <a:rPr lang="en-US" sz="3200" dirty="0"/>
              <a:t> </a:t>
            </a:r>
            <a:r>
              <a:rPr lang="en-US" sz="3200" dirty="0" err="1"/>
              <a:t>aloqa</a:t>
            </a:r>
            <a:r>
              <a:rPr lang="en-US" sz="3200" dirty="0"/>
              <a:t> </a:t>
            </a:r>
            <a:r>
              <a:rPr lang="en-US" sz="3200" dirty="0" err="1"/>
              <a:t>orqali</a:t>
            </a:r>
            <a:r>
              <a:rPr lang="en-US" sz="3200" dirty="0"/>
              <a:t> </a:t>
            </a:r>
            <a:r>
              <a:rPr lang="en-US" sz="3200" dirty="0" err="1"/>
              <a:t>amalga</a:t>
            </a:r>
            <a:r>
              <a:rPr lang="en-US" sz="3200" dirty="0"/>
              <a:t> </a:t>
            </a:r>
            <a:r>
              <a:rPr lang="en-US" sz="3200" dirty="0" err="1"/>
              <a:t>oshiriladi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5452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434" y="28575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/>
              <a:t>Plasmassalarni</a:t>
            </a:r>
            <a:r>
              <a:rPr lang="en-US" sz="4800" b="1" dirty="0"/>
              <a:t> </a:t>
            </a:r>
            <a:r>
              <a:rPr lang="en-US" sz="4800" b="1" dirty="0" err="1"/>
              <a:t>payvandlash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586" y="1270000"/>
            <a:ext cx="10889364" cy="40687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dirty="0" err="1">
                <a:solidFill>
                  <a:srgbClr val="FF0000"/>
                </a:solidFill>
              </a:rPr>
              <a:t>To'rtinchi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guruh</a:t>
            </a:r>
            <a:r>
              <a:rPr lang="en-US" sz="4000" dirty="0" err="1"/>
              <a:t>-reaktoplastlar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vulkanizatorlar</a:t>
            </a:r>
            <a:r>
              <a:rPr lang="en-US" sz="4000" dirty="0"/>
              <a:t> (</a:t>
            </a:r>
            <a:r>
              <a:rPr lang="en-US" sz="4000" dirty="0" err="1"/>
              <a:t>diffuziya</a:t>
            </a:r>
            <a:r>
              <a:rPr lang="en-US" sz="4000" dirty="0"/>
              <a:t> </a:t>
            </a:r>
            <a:r>
              <a:rPr lang="en-US" sz="4000" dirty="0" err="1"/>
              <a:t>payvandlash</a:t>
            </a:r>
            <a:r>
              <a:rPr lang="en-US" sz="4000" dirty="0"/>
              <a:t> </a:t>
            </a:r>
            <a:r>
              <a:rPr lang="en-US" sz="4000" dirty="0" err="1"/>
              <a:t>bilan</a:t>
            </a:r>
            <a:r>
              <a:rPr lang="en-US" sz="4000" dirty="0"/>
              <a:t> </a:t>
            </a:r>
            <a:r>
              <a:rPr lang="en-US" sz="4000" dirty="0" err="1"/>
              <a:t>bog'lana</a:t>
            </a:r>
            <a:r>
              <a:rPr lang="en-US" sz="4000" dirty="0"/>
              <a:t> </a:t>
            </a:r>
            <a:r>
              <a:rPr lang="en-US" sz="4000" dirty="0" err="1"/>
              <a:t>olmaydigan</a:t>
            </a:r>
            <a:r>
              <a:rPr lang="en-US" sz="4000" dirty="0"/>
              <a:t> </a:t>
            </a:r>
            <a:r>
              <a:rPr lang="en-US" sz="4000" dirty="0" err="1"/>
              <a:t>polimerlar</a:t>
            </a:r>
            <a:r>
              <a:rPr lang="en-US" sz="4000" dirty="0"/>
              <a:t>). </a:t>
            </a:r>
            <a:r>
              <a:rPr lang="en-US" sz="4000" dirty="0" err="1"/>
              <a:t>Ular</a:t>
            </a:r>
            <a:r>
              <a:rPr lang="en-US" sz="4000" dirty="0"/>
              <a:t> </a:t>
            </a:r>
            <a:r>
              <a:rPr lang="en-US" sz="4000" dirty="0" err="1"/>
              <a:t>polimer</a:t>
            </a:r>
            <a:r>
              <a:rPr lang="en-US" sz="4000" dirty="0"/>
              <a:t> </a:t>
            </a:r>
            <a:r>
              <a:rPr lang="en-US" sz="4000" dirty="0" err="1"/>
              <a:t>molekulalarining</a:t>
            </a:r>
            <a:r>
              <a:rPr lang="en-US" sz="4000" dirty="0"/>
              <a:t> </a:t>
            </a:r>
            <a:r>
              <a:rPr lang="en-US" sz="4000" dirty="0" err="1"/>
              <a:t>kimyoviy</a:t>
            </a:r>
            <a:r>
              <a:rPr lang="en-US" sz="4000" dirty="0"/>
              <a:t> </a:t>
            </a:r>
            <a:r>
              <a:rPr lang="en-US" sz="4000" dirty="0" err="1"/>
              <a:t>o'zaro</a:t>
            </a:r>
            <a:r>
              <a:rPr lang="en-US" sz="4000" dirty="0"/>
              <a:t> </a:t>
            </a:r>
            <a:r>
              <a:rPr lang="en-US" sz="4000" dirty="0" err="1"/>
              <a:t>ta'siri</a:t>
            </a:r>
            <a:r>
              <a:rPr lang="en-US" sz="4000" dirty="0"/>
              <a:t> </a:t>
            </a:r>
            <a:r>
              <a:rPr lang="en-US" sz="4000" dirty="0" err="1"/>
              <a:t>natijasida</a:t>
            </a:r>
            <a:r>
              <a:rPr lang="en-US" sz="4000" dirty="0"/>
              <a:t> </a:t>
            </a:r>
            <a:r>
              <a:rPr lang="en-US" sz="4000" dirty="0" err="1"/>
              <a:t>payvandlanadi</a:t>
            </a:r>
            <a:r>
              <a:rPr lang="en-US" sz="4000" dirty="0"/>
              <a:t>, </a:t>
            </a:r>
            <a:r>
              <a:rPr lang="en-US" sz="4000" dirty="0" err="1"/>
              <a:t>ular</a:t>
            </a:r>
            <a:r>
              <a:rPr lang="en-US" sz="4000" dirty="0"/>
              <a:t> </a:t>
            </a:r>
            <a:r>
              <a:rPr lang="en-US" sz="4000" dirty="0" err="1"/>
              <a:t>isitish</a:t>
            </a:r>
            <a:r>
              <a:rPr lang="en-US" sz="4000" dirty="0"/>
              <a:t>, </a:t>
            </a:r>
            <a:r>
              <a:rPr lang="en-US" sz="4000" dirty="0" err="1"/>
              <a:t>bosim</a:t>
            </a:r>
            <a:r>
              <a:rPr lang="en-US" sz="4000" dirty="0"/>
              <a:t> </a:t>
            </a:r>
            <a:r>
              <a:rPr lang="en-US" sz="4000" dirty="0" err="1"/>
              <a:t>yoki</a:t>
            </a:r>
            <a:r>
              <a:rPr lang="en-US" sz="4000" dirty="0"/>
              <a:t> </a:t>
            </a:r>
            <a:r>
              <a:rPr lang="en-US" sz="4000" dirty="0" err="1"/>
              <a:t>payvandlash</a:t>
            </a:r>
            <a:r>
              <a:rPr lang="en-US" sz="4000" dirty="0"/>
              <a:t> </a:t>
            </a:r>
            <a:r>
              <a:rPr lang="en-US" sz="4000" dirty="0" err="1"/>
              <a:t>zonasiga</a:t>
            </a:r>
            <a:r>
              <a:rPr lang="en-US" sz="4000" dirty="0"/>
              <a:t> </a:t>
            </a:r>
            <a:r>
              <a:rPr lang="en-US" sz="4000" dirty="0" err="1"/>
              <a:t>tikuv</a:t>
            </a:r>
            <a:r>
              <a:rPr lang="en-US" sz="4000" dirty="0"/>
              <a:t> </a:t>
            </a:r>
            <a:r>
              <a:rPr lang="en-US" sz="4000" dirty="0" err="1"/>
              <a:t>vositasini</a:t>
            </a:r>
            <a:r>
              <a:rPr lang="en-US" sz="4000" dirty="0"/>
              <a:t> </a:t>
            </a:r>
            <a:r>
              <a:rPr lang="en-US" sz="4000" dirty="0" err="1"/>
              <a:t>kiritish</a:t>
            </a:r>
            <a:r>
              <a:rPr lang="en-US" sz="4000" dirty="0"/>
              <a:t> </a:t>
            </a:r>
            <a:r>
              <a:rPr lang="en-US" sz="4000" dirty="0" err="1"/>
              <a:t>orqali</a:t>
            </a:r>
            <a:r>
              <a:rPr lang="en-US" sz="4000" dirty="0"/>
              <a:t> </a:t>
            </a:r>
            <a:r>
              <a:rPr lang="en-US" sz="4000" dirty="0" err="1"/>
              <a:t>tetiklanadi</a:t>
            </a:r>
            <a:r>
              <a:rPr lang="en-US" sz="4000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424671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484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Plasmassalarni payvandlash</vt:lpstr>
      <vt:lpstr>Plasmassalarni payvandlash</vt:lpstr>
      <vt:lpstr>Plasmassalarni payvandlash</vt:lpstr>
      <vt:lpstr>Plasmassalarni payvandlash</vt:lpstr>
      <vt:lpstr>Plasmassalarni payvandlash</vt:lpstr>
      <vt:lpstr>Plasmassalarni payvandlash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Plasmassalarni payvandlash</dc:title>
  <dc:creator>Payvandlash</dc:creator>
  <cp:lastModifiedBy>Payvandlash</cp:lastModifiedBy>
  <cp:revision>2</cp:revision>
  <dcterms:created xsi:type="dcterms:W3CDTF">2021-12-01T06:12:16Z</dcterms:created>
  <dcterms:modified xsi:type="dcterms:W3CDTF">2021-12-01T06:23:12Z</dcterms:modified>
</cp:coreProperties>
</file>