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2256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2262" y="76201"/>
            <a:ext cx="11283306" cy="1423086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Mutaxassislar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navlarning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mexanizmlaridan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foydalanadilar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73526" y="1499287"/>
            <a:ext cx="9870774" cy="5358713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	</a:t>
            </a:r>
            <a:r>
              <a:rPr lang="en-US" sz="3200" b="1" dirty="0" smtClean="0">
                <a:latin typeface="Algerian" panose="04020705040A02060702" pitchFamily="82" charset="0"/>
              </a:rPr>
              <a:t>A)  </a:t>
            </a:r>
            <a:r>
              <a:rPr lang="en-US" sz="2400" dirty="0" smtClean="0"/>
              <a:t>Payvandlash </a:t>
            </a:r>
            <a:r>
              <a:rPr lang="en-US" sz="2400" dirty="0" err="1"/>
              <a:t>transformatorlari</a:t>
            </a:r>
            <a:r>
              <a:rPr lang="en-US" sz="2400" dirty="0"/>
              <a:t>. Payvandlash </a:t>
            </a:r>
            <a:r>
              <a:rPr lang="en-US" sz="2400" dirty="0" err="1"/>
              <a:t>mashinalari</a:t>
            </a:r>
            <a:r>
              <a:rPr lang="en-US" sz="2400" dirty="0"/>
              <a:t> </a:t>
            </a:r>
            <a:r>
              <a:rPr lang="en-US" sz="2400" dirty="0" err="1"/>
              <a:t>orasida</a:t>
            </a:r>
            <a:r>
              <a:rPr lang="en-US" sz="2400" dirty="0"/>
              <a:t> </a:t>
            </a:r>
            <a:r>
              <a:rPr lang="en-US" sz="2400" dirty="0" err="1"/>
              <a:t>o'ziga</a:t>
            </a:r>
            <a:r>
              <a:rPr lang="en-US" sz="2400" dirty="0"/>
              <a:t> </a:t>
            </a:r>
            <a:r>
              <a:rPr lang="en-US" sz="2400" dirty="0" err="1"/>
              <a:t>xos</a:t>
            </a:r>
            <a:r>
              <a:rPr lang="en-US" sz="2400" dirty="0"/>
              <a:t> </a:t>
            </a:r>
            <a:r>
              <a:rPr lang="en-US" sz="2400" dirty="0" err="1"/>
              <a:t>klassik</a:t>
            </a:r>
            <a:r>
              <a:rPr lang="en-US" sz="2400" dirty="0"/>
              <a:t>. </a:t>
            </a:r>
            <a:r>
              <a:rPr lang="en-US" sz="2400" dirty="0" err="1"/>
              <a:t>Transformator</a:t>
            </a:r>
            <a:r>
              <a:rPr lang="en-US" sz="2400" dirty="0"/>
              <a:t> </a:t>
            </a:r>
            <a:r>
              <a:rPr lang="en-US" sz="2400" dirty="0" err="1"/>
              <a:t>ishonchli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oddiy</a:t>
            </a:r>
            <a:r>
              <a:rPr lang="en-US" sz="2400" dirty="0"/>
              <a:t> </a:t>
            </a:r>
            <a:r>
              <a:rPr lang="en-US" sz="2400" dirty="0" err="1"/>
              <a:t>qurilma</a:t>
            </a:r>
            <a:r>
              <a:rPr lang="en-US" sz="2400" dirty="0"/>
              <a:t>. </a:t>
            </a:r>
            <a:r>
              <a:rPr lang="en-US" sz="2400" dirty="0" err="1"/>
              <a:t>Ular</a:t>
            </a:r>
            <a:r>
              <a:rPr lang="en-US" sz="2400" dirty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ishlashda</a:t>
            </a:r>
            <a:r>
              <a:rPr lang="en-US" sz="2400" dirty="0"/>
              <a:t> </a:t>
            </a:r>
            <a:r>
              <a:rPr lang="en-US" sz="2400" dirty="0" err="1"/>
              <a:t>siz</a:t>
            </a:r>
            <a:r>
              <a:rPr lang="en-US" sz="2400" dirty="0"/>
              <a:t> </a:t>
            </a:r>
            <a:r>
              <a:rPr lang="en-US" sz="2400" dirty="0" err="1"/>
              <a:t>qalin</a:t>
            </a:r>
            <a:r>
              <a:rPr lang="en-US" sz="2400" dirty="0"/>
              <a:t> </a:t>
            </a:r>
            <a:r>
              <a:rPr lang="en-US" sz="2400" dirty="0" err="1"/>
              <a:t>po'lat</a:t>
            </a:r>
            <a:r>
              <a:rPr lang="en-US" sz="2400" dirty="0"/>
              <a:t> </a:t>
            </a:r>
            <a:r>
              <a:rPr lang="en-US" sz="2400" dirty="0" err="1"/>
              <a:t>plitalarni</a:t>
            </a:r>
            <a:r>
              <a:rPr lang="en-US" sz="2400" dirty="0"/>
              <a:t> </a:t>
            </a:r>
            <a:r>
              <a:rPr lang="en-US" sz="2400" dirty="0" err="1"/>
              <a:t>ulashingiz</a:t>
            </a:r>
            <a:r>
              <a:rPr lang="en-US" sz="2400" dirty="0"/>
              <a:t> </a:t>
            </a:r>
            <a:r>
              <a:rPr lang="en-US" sz="2400" dirty="0" err="1"/>
              <a:t>mumkin</a:t>
            </a:r>
            <a:r>
              <a:rPr lang="en-US" sz="2400" dirty="0"/>
              <a:t>, </a:t>
            </a:r>
            <a:r>
              <a:rPr lang="en-US" sz="2400" dirty="0" err="1"/>
              <a:t>chunki</a:t>
            </a:r>
            <a:r>
              <a:rPr lang="en-US" sz="2400" dirty="0"/>
              <a:t> </a:t>
            </a:r>
            <a:r>
              <a:rPr lang="en-US" sz="2400" dirty="0" err="1"/>
              <a:t>transformatorning</a:t>
            </a:r>
            <a:r>
              <a:rPr lang="en-US" sz="2400" dirty="0"/>
              <a:t> </a:t>
            </a:r>
            <a:r>
              <a:rPr lang="en-US" sz="2400" dirty="0" err="1"/>
              <a:t>payvandlash</a:t>
            </a:r>
            <a:r>
              <a:rPr lang="en-US" sz="2400" dirty="0"/>
              <a:t> </a:t>
            </a:r>
            <a:r>
              <a:rPr lang="en-US" sz="2400" dirty="0" err="1"/>
              <a:t>oqimi</a:t>
            </a:r>
            <a:r>
              <a:rPr lang="en-US" sz="2400" dirty="0"/>
              <a:t> </a:t>
            </a:r>
            <a:r>
              <a:rPr lang="en-US" sz="2400" dirty="0" err="1"/>
              <a:t>bunday</a:t>
            </a:r>
            <a:r>
              <a:rPr lang="en-US" sz="2400" dirty="0"/>
              <a:t> </a:t>
            </a:r>
            <a:r>
              <a:rPr lang="en-US" sz="2400" dirty="0" err="1"/>
              <a:t>maqsadlar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etarli</a:t>
            </a:r>
            <a:r>
              <a:rPr lang="en-US" sz="2400" dirty="0"/>
              <a:t>. </a:t>
            </a:r>
            <a:r>
              <a:rPr lang="en-US" sz="2400" dirty="0" err="1"/>
              <a:t>Transformator</a:t>
            </a:r>
            <a:r>
              <a:rPr lang="en-US" sz="2400" dirty="0"/>
              <a:t> </a:t>
            </a:r>
            <a:r>
              <a:rPr lang="en-US" sz="2400" dirty="0" err="1"/>
              <a:t>tarmoq</a:t>
            </a:r>
            <a:r>
              <a:rPr lang="en-US" sz="2400" dirty="0"/>
              <a:t> </a:t>
            </a:r>
            <a:r>
              <a:rPr lang="en-US" sz="2400" dirty="0" err="1"/>
              <a:t>voltajini</a:t>
            </a:r>
            <a:r>
              <a:rPr lang="en-US" sz="2400" dirty="0"/>
              <a:t> past </a:t>
            </a:r>
            <a:r>
              <a:rPr lang="en-US" sz="2400" dirty="0" err="1"/>
              <a:t>darajaga</a:t>
            </a:r>
            <a:r>
              <a:rPr lang="en-US" sz="2400" dirty="0"/>
              <a:t> </a:t>
            </a:r>
            <a:r>
              <a:rPr lang="en-US" sz="2400" dirty="0" err="1"/>
              <a:t>o'zgartiradi</a:t>
            </a:r>
            <a:r>
              <a:rPr lang="en-US" sz="2400" dirty="0"/>
              <a:t>. </a:t>
            </a:r>
            <a:r>
              <a:rPr lang="en-US" sz="2400" dirty="0" err="1"/>
              <a:t>Endi</a:t>
            </a:r>
            <a:r>
              <a:rPr lang="en-US" sz="2400" dirty="0"/>
              <a:t> </a:t>
            </a:r>
            <a:r>
              <a:rPr lang="en-US" sz="2400" dirty="0" err="1"/>
              <a:t>inverterlar</a:t>
            </a:r>
            <a:r>
              <a:rPr lang="en-US" sz="2400" dirty="0"/>
              <a:t> </a:t>
            </a:r>
            <a:r>
              <a:rPr lang="en-US" sz="2400" dirty="0" err="1"/>
              <a:t>transformatorlarga</a:t>
            </a:r>
            <a:r>
              <a:rPr lang="en-US" sz="2400" dirty="0"/>
              <a:t> </a:t>
            </a:r>
            <a:r>
              <a:rPr lang="en-US" sz="2400" dirty="0" err="1"/>
              <a:t>qaraganda</a:t>
            </a:r>
            <a:r>
              <a:rPr lang="en-US" sz="2400" dirty="0"/>
              <a:t> </a:t>
            </a:r>
            <a:r>
              <a:rPr lang="en-US" sz="2400" dirty="0" err="1"/>
              <a:t>ancha</a:t>
            </a:r>
            <a:r>
              <a:rPr lang="en-US" sz="2400" dirty="0"/>
              <a:t> </a:t>
            </a:r>
            <a:r>
              <a:rPr lang="en-US" sz="2400" dirty="0" err="1"/>
              <a:t>keng</a:t>
            </a:r>
            <a:r>
              <a:rPr lang="en-US" sz="2400" dirty="0"/>
              <a:t> </a:t>
            </a:r>
            <a:r>
              <a:rPr lang="en-US" sz="2400" dirty="0" err="1"/>
              <a:t>tarqalgan</a:t>
            </a:r>
            <a:r>
              <a:rPr lang="en-US" sz="2400" dirty="0"/>
              <a:t>. </a:t>
            </a:r>
            <a:r>
              <a:rPr lang="en-US" sz="2400" dirty="0" err="1"/>
              <a:t>Biroq</a:t>
            </a:r>
            <a:r>
              <a:rPr lang="en-US" sz="2400" dirty="0"/>
              <a:t>, </a:t>
            </a:r>
            <a:r>
              <a:rPr lang="en-US" sz="2400" dirty="0" err="1"/>
              <a:t>tajribali</a:t>
            </a:r>
            <a:r>
              <a:rPr lang="en-US" sz="2400" dirty="0"/>
              <a:t> </a:t>
            </a:r>
            <a:r>
              <a:rPr lang="en-US" sz="2400" dirty="0" err="1"/>
              <a:t>payvandchilar</a:t>
            </a:r>
            <a:r>
              <a:rPr lang="en-US" sz="2400" dirty="0"/>
              <a:t> </a:t>
            </a:r>
            <a:r>
              <a:rPr lang="en-US" sz="2400" dirty="0" err="1"/>
              <a:t>hali</a:t>
            </a:r>
            <a:r>
              <a:rPr lang="en-US" sz="2400" dirty="0"/>
              <a:t> ham </a:t>
            </a:r>
            <a:r>
              <a:rPr lang="en-US" sz="2400" dirty="0" err="1"/>
              <a:t>transformatorlarni</a:t>
            </a:r>
            <a:r>
              <a:rPr lang="en-US" sz="2400" dirty="0"/>
              <a:t> </a:t>
            </a:r>
            <a:r>
              <a:rPr lang="en-US" sz="2400" dirty="0" err="1"/>
              <a:t>qadrlashadi</a:t>
            </a:r>
            <a:r>
              <a:rPr lang="en-US" sz="2400" dirty="0"/>
              <a:t>. </a:t>
            </a:r>
            <a:r>
              <a:rPr lang="en-US" sz="2400" dirty="0" err="1"/>
              <a:t>Ushbu</a:t>
            </a:r>
            <a:r>
              <a:rPr lang="en-US" sz="2400" dirty="0"/>
              <a:t> </a:t>
            </a:r>
            <a:r>
              <a:rPr lang="en-US" sz="2400" dirty="0" err="1"/>
              <a:t>uskunalar</a:t>
            </a:r>
            <a:r>
              <a:rPr lang="en-US" sz="2400" dirty="0"/>
              <a:t> </a:t>
            </a:r>
            <a:r>
              <a:rPr lang="en-US" sz="2400" dirty="0" err="1"/>
              <a:t>elektrodlar</a:t>
            </a:r>
            <a:r>
              <a:rPr lang="en-US" sz="2400" dirty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qo'lda</a:t>
            </a:r>
            <a:r>
              <a:rPr lang="en-US" sz="2400" dirty="0"/>
              <a:t> </a:t>
            </a:r>
            <a:r>
              <a:rPr lang="en-US" sz="2400" dirty="0" err="1"/>
              <a:t>payvandlash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ishlatiladi</a:t>
            </a:r>
            <a:r>
              <a:rPr lang="en-US" sz="2400" dirty="0"/>
              <a:t>. </a:t>
            </a:r>
            <a:r>
              <a:rPr lang="en-US" sz="2400" dirty="0" err="1"/>
              <a:t>Katta</a:t>
            </a:r>
            <a:r>
              <a:rPr lang="en-US" sz="2400" dirty="0"/>
              <a:t> </a:t>
            </a:r>
            <a:r>
              <a:rPr lang="en-US" sz="2400" dirty="0" err="1"/>
              <a:t>vazn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katta</a:t>
            </a:r>
            <a:r>
              <a:rPr lang="en-US" sz="2400" dirty="0"/>
              <a:t> </a:t>
            </a:r>
            <a:r>
              <a:rPr lang="en-US" sz="2400" dirty="0" err="1"/>
              <a:t>o'lchamlar</a:t>
            </a:r>
            <a:r>
              <a:rPr lang="en-US" sz="2400" dirty="0"/>
              <a:t>, </a:t>
            </a:r>
            <a:r>
              <a:rPr lang="en-US" sz="2400" dirty="0" err="1"/>
              <a:t>chunki</a:t>
            </a:r>
            <a:r>
              <a:rPr lang="en-US" sz="2400" dirty="0"/>
              <a:t> </a:t>
            </a:r>
            <a:r>
              <a:rPr lang="en-US" sz="2400" dirty="0" err="1"/>
              <a:t>harakat</a:t>
            </a:r>
            <a:r>
              <a:rPr lang="en-US" sz="2400" dirty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qiyinchiliklar</a:t>
            </a:r>
            <a:r>
              <a:rPr lang="en-US" sz="2400" dirty="0"/>
              <a:t> </a:t>
            </a:r>
            <a:r>
              <a:rPr lang="en-US" sz="2400" dirty="0" err="1"/>
              <a:t>paydo</a:t>
            </a:r>
            <a:r>
              <a:rPr lang="en-US" sz="2400" dirty="0"/>
              <a:t> </a:t>
            </a:r>
            <a:r>
              <a:rPr lang="en-US" sz="2400" dirty="0" err="1"/>
              <a:t>bo'ladi</a:t>
            </a:r>
            <a:r>
              <a:rPr lang="en-US" sz="2400" dirty="0"/>
              <a:t>, men </a:t>
            </a:r>
            <a:r>
              <a:rPr lang="en-US" sz="2400" dirty="0" err="1"/>
              <a:t>kamchiliklarni</a:t>
            </a:r>
            <a:r>
              <a:rPr lang="en-US" sz="2400" dirty="0"/>
              <a:t> </a:t>
            </a:r>
            <a:r>
              <a:rPr lang="en-US" sz="2400" dirty="0" err="1"/>
              <a:t>hisoblayman</a:t>
            </a:r>
            <a:r>
              <a:rPr lang="en-US" sz="2400" dirty="0"/>
              <a:t>. </a:t>
            </a:r>
            <a:r>
              <a:rPr lang="en-US" sz="2400" dirty="0" err="1"/>
              <a:t>Tajribasiz</a:t>
            </a:r>
            <a:r>
              <a:rPr lang="en-US" sz="2400" dirty="0"/>
              <a:t> </a:t>
            </a:r>
            <a:r>
              <a:rPr lang="en-US" sz="2400" dirty="0" err="1"/>
              <a:t>payvandchilar</a:t>
            </a:r>
            <a:r>
              <a:rPr lang="en-US" sz="2400" dirty="0"/>
              <a:t>, </a:t>
            </a:r>
            <a:r>
              <a:rPr lang="en-US" sz="2400" dirty="0" err="1"/>
              <a:t>shuningdek</a:t>
            </a:r>
            <a:r>
              <a:rPr lang="en-US" sz="2400" dirty="0"/>
              <a:t>, </a:t>
            </a:r>
            <a:r>
              <a:rPr lang="en-US" sz="2400" dirty="0" err="1"/>
              <a:t>arqonning</a:t>
            </a:r>
            <a:r>
              <a:rPr lang="en-US" sz="2400" dirty="0"/>
              <a:t> </a:t>
            </a:r>
            <a:r>
              <a:rPr lang="en-US" sz="2400" dirty="0" err="1"/>
              <a:t>beqaror</a:t>
            </a:r>
            <a:r>
              <a:rPr lang="en-US" sz="2400" dirty="0"/>
              <a:t> </a:t>
            </a:r>
            <a:r>
              <a:rPr lang="en-US" sz="2400" dirty="0" err="1"/>
              <a:t>yonishiga</a:t>
            </a:r>
            <a:r>
              <a:rPr lang="en-US" sz="2400" dirty="0"/>
              <a:t> ham </a:t>
            </a:r>
            <a:r>
              <a:rPr lang="en-US" sz="2400" dirty="0" err="1"/>
              <a:t>Gorenje</a:t>
            </a:r>
            <a:r>
              <a:rPr lang="en-US" sz="2400" dirty="0"/>
              <a:t> </a:t>
            </a:r>
            <a:r>
              <a:rPr lang="en-US" sz="2400" dirty="0" err="1"/>
              <a:t>duch</a:t>
            </a:r>
            <a:r>
              <a:rPr lang="en-US" sz="2400" dirty="0"/>
              <a:t> </a:t>
            </a:r>
            <a:r>
              <a:rPr lang="en-US" sz="2400" dirty="0" err="1"/>
              <a:t>kelishi</a:t>
            </a:r>
            <a:r>
              <a:rPr lang="en-US" sz="2400" dirty="0"/>
              <a:t> </a:t>
            </a:r>
            <a:r>
              <a:rPr lang="en-US" sz="2400" dirty="0" err="1"/>
              <a:t>mumkin</a:t>
            </a:r>
            <a:r>
              <a:rPr lang="en-US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99474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Mutaxassislar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navlarning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mexanizmlaridan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foydalanadilar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0100" y="1798320"/>
            <a:ext cx="11163300" cy="477393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b="1" dirty="0" smtClean="0">
                <a:latin typeface="Algerian" panose="04020705040A02060702" pitchFamily="82" charset="0"/>
              </a:rPr>
              <a:t>b)</a:t>
            </a:r>
            <a:r>
              <a:rPr lang="en-US" sz="3200" dirty="0"/>
              <a:t> </a:t>
            </a:r>
            <a:r>
              <a:rPr lang="en-US" sz="3200" dirty="0" err="1"/>
              <a:t>Manba</a:t>
            </a:r>
            <a:r>
              <a:rPr lang="en-US" sz="3200" dirty="0"/>
              <a:t> </a:t>
            </a:r>
            <a:r>
              <a:rPr lang="en-US" sz="3200" dirty="0" err="1"/>
              <a:t>inverteri</a:t>
            </a:r>
            <a:r>
              <a:rPr lang="en-US" sz="3200" dirty="0"/>
              <a:t>. </a:t>
            </a:r>
            <a:r>
              <a:rPr lang="en-US" sz="3200" dirty="0" err="1"/>
              <a:t>Yangi</a:t>
            </a:r>
            <a:r>
              <a:rPr lang="en-US" sz="3200" dirty="0"/>
              <a:t> </a:t>
            </a:r>
            <a:r>
              <a:rPr lang="en-US" sz="3200" dirty="0" err="1"/>
              <a:t>avlod</a:t>
            </a:r>
            <a:r>
              <a:rPr lang="en-US" sz="3200" dirty="0"/>
              <a:t> </a:t>
            </a:r>
            <a:r>
              <a:rPr lang="en-US" sz="3200" dirty="0" err="1"/>
              <a:t>payvandlash</a:t>
            </a:r>
            <a:r>
              <a:rPr lang="en-US" sz="3200" dirty="0"/>
              <a:t> </a:t>
            </a:r>
            <a:r>
              <a:rPr lang="en-US" sz="3200" dirty="0" err="1"/>
              <a:t>apparati</a:t>
            </a:r>
            <a:r>
              <a:rPr lang="en-US" sz="3200" dirty="0"/>
              <a:t>, </a:t>
            </a:r>
            <a:r>
              <a:rPr lang="en-US" sz="3200" dirty="0" err="1"/>
              <a:t>yangi</a:t>
            </a:r>
            <a:r>
              <a:rPr lang="en-US" sz="3200" dirty="0"/>
              <a:t> </a:t>
            </a:r>
            <a:r>
              <a:rPr lang="en-US" sz="3200" dirty="0" err="1"/>
              <a:t>boshlanuvchilar</a:t>
            </a:r>
            <a:r>
              <a:rPr lang="en-US" sz="3200" dirty="0"/>
              <a:t> </a:t>
            </a:r>
            <a:r>
              <a:rPr lang="en-US" sz="3200" dirty="0" err="1"/>
              <a:t>bilan</a:t>
            </a:r>
            <a:r>
              <a:rPr lang="en-US" sz="3200" dirty="0"/>
              <a:t> </a:t>
            </a:r>
            <a:r>
              <a:rPr lang="en-US" sz="3200" dirty="0" err="1"/>
              <a:t>ishlaydigan</a:t>
            </a:r>
            <a:r>
              <a:rPr lang="en-US" sz="3200" dirty="0"/>
              <a:t> </a:t>
            </a:r>
            <a:r>
              <a:rPr lang="en-US" sz="3200" dirty="0" err="1"/>
              <a:t>payvandlash</a:t>
            </a:r>
            <a:r>
              <a:rPr lang="en-US" sz="3200" dirty="0"/>
              <a:t> </a:t>
            </a:r>
            <a:r>
              <a:rPr lang="en-US" sz="3200" dirty="0" err="1"/>
              <a:t>mashinalari</a:t>
            </a:r>
            <a:r>
              <a:rPr lang="en-US" sz="3200" dirty="0"/>
              <a:t>. </a:t>
            </a:r>
            <a:r>
              <a:rPr lang="en-US" sz="3200" dirty="0" err="1"/>
              <a:t>Kompaktlik</a:t>
            </a:r>
            <a:r>
              <a:rPr lang="en-US" sz="3200" dirty="0"/>
              <a:t>, </a:t>
            </a:r>
            <a:r>
              <a:rPr lang="en-US" sz="3200" dirty="0" err="1"/>
              <a:t>ko'plab</a:t>
            </a:r>
            <a:r>
              <a:rPr lang="en-US" sz="3200" dirty="0"/>
              <a:t> </a:t>
            </a:r>
            <a:r>
              <a:rPr lang="en-US" sz="3200" dirty="0" err="1"/>
              <a:t>parametrlar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bozorda</a:t>
            </a:r>
            <a:r>
              <a:rPr lang="en-US" sz="3200" dirty="0"/>
              <a:t> </a:t>
            </a:r>
            <a:r>
              <a:rPr lang="en-US" sz="3200" dirty="0" err="1"/>
              <a:t>agregatlarning</a:t>
            </a:r>
            <a:r>
              <a:rPr lang="en-US" sz="3200" dirty="0"/>
              <a:t> </a:t>
            </a:r>
            <a:r>
              <a:rPr lang="en-US" sz="3200" dirty="0" err="1"/>
              <a:t>yaxshi</a:t>
            </a:r>
            <a:r>
              <a:rPr lang="en-US" sz="3200" dirty="0"/>
              <a:t> </a:t>
            </a:r>
            <a:r>
              <a:rPr lang="en-US" sz="3200" dirty="0" err="1"/>
              <a:t>tanlovi</a:t>
            </a:r>
            <a:r>
              <a:rPr lang="en-US" sz="3200" dirty="0"/>
              <a:t> </a:t>
            </a:r>
            <a:r>
              <a:rPr lang="en-US" sz="3200" dirty="0" err="1"/>
              <a:t>inverterning</a:t>
            </a:r>
            <a:r>
              <a:rPr lang="en-US" sz="3200" dirty="0"/>
              <a:t> </a:t>
            </a:r>
            <a:r>
              <a:rPr lang="en-US" sz="3200" dirty="0" err="1"/>
              <a:t>asosiy</a:t>
            </a:r>
            <a:r>
              <a:rPr lang="en-US" sz="3200" dirty="0"/>
              <a:t> </a:t>
            </a:r>
            <a:r>
              <a:rPr lang="en-US" sz="3200" dirty="0" err="1"/>
              <a:t>afzalliklari</a:t>
            </a:r>
            <a:r>
              <a:rPr lang="en-US" sz="3200" dirty="0"/>
              <a:t> </a:t>
            </a:r>
            <a:r>
              <a:rPr lang="en-US" sz="3200" dirty="0" err="1"/>
              <a:t>hisoblanadi</a:t>
            </a:r>
            <a:r>
              <a:rPr lang="en-US" sz="3200" dirty="0"/>
              <a:t>. </a:t>
            </a:r>
            <a:r>
              <a:rPr lang="en-US" sz="3200" dirty="0" err="1"/>
              <a:t>Himoya</a:t>
            </a:r>
            <a:r>
              <a:rPr lang="en-US" sz="3200" dirty="0"/>
              <a:t> </a:t>
            </a:r>
            <a:r>
              <a:rPr lang="en-US" sz="3200" dirty="0" err="1"/>
              <a:t>gazlari</a:t>
            </a:r>
            <a:r>
              <a:rPr lang="en-US" sz="3200" dirty="0"/>
              <a:t> </a:t>
            </a:r>
            <a:r>
              <a:rPr lang="en-US" sz="3200" dirty="0" err="1"/>
              <a:t>muhitida</a:t>
            </a:r>
            <a:r>
              <a:rPr lang="en-US" sz="3200" dirty="0"/>
              <a:t> </a:t>
            </a:r>
            <a:r>
              <a:rPr lang="en-US" sz="3200" dirty="0" err="1"/>
              <a:t>payvandlash</a:t>
            </a:r>
            <a:r>
              <a:rPr lang="en-US" sz="3200" dirty="0"/>
              <a:t> </a:t>
            </a:r>
            <a:r>
              <a:rPr lang="en-US" sz="3200" dirty="0" err="1"/>
              <a:t>uchun</a:t>
            </a:r>
            <a:r>
              <a:rPr lang="en-US" sz="3200" dirty="0"/>
              <a:t> </a:t>
            </a:r>
            <a:r>
              <a:rPr lang="en-US" sz="3200" dirty="0" err="1"/>
              <a:t>mo'ljallangan</a:t>
            </a:r>
            <a:r>
              <a:rPr lang="en-US" sz="3200" dirty="0"/>
              <a:t> </a:t>
            </a:r>
            <a:r>
              <a:rPr lang="en-US" sz="3200" dirty="0" err="1"/>
              <a:t>invertorlar</a:t>
            </a:r>
            <a:r>
              <a:rPr lang="en-US" sz="3200" dirty="0"/>
              <a:t> </a:t>
            </a:r>
            <a:r>
              <a:rPr lang="en-US" sz="3200" dirty="0" err="1"/>
              <a:t>yarim</a:t>
            </a:r>
            <a:r>
              <a:rPr lang="en-US" sz="3200" dirty="0"/>
              <a:t> </a:t>
            </a:r>
            <a:r>
              <a:rPr lang="en-US" sz="3200" dirty="0" err="1"/>
              <a:t>avtomatik</a:t>
            </a:r>
            <a:r>
              <a:rPr lang="en-US" sz="3200" dirty="0"/>
              <a:t> </a:t>
            </a:r>
            <a:r>
              <a:rPr lang="en-US" sz="3200" dirty="0" err="1"/>
              <a:t>mashinalar</a:t>
            </a:r>
            <a:r>
              <a:rPr lang="en-US" sz="3200" dirty="0"/>
              <a:t> deb </a:t>
            </a:r>
            <a:r>
              <a:rPr lang="en-US" sz="3200" dirty="0" err="1"/>
              <a:t>ataladi</a:t>
            </a:r>
            <a:r>
              <a:rPr lang="en-US" sz="3200" dirty="0"/>
              <a:t>. "</a:t>
            </a:r>
            <a:r>
              <a:rPr lang="en-US" sz="3200" dirty="0" err="1"/>
              <a:t>Yoyi</a:t>
            </a:r>
            <a:r>
              <a:rPr lang="en-US" sz="3200" dirty="0"/>
              <a:t> </a:t>
            </a:r>
            <a:r>
              <a:rPr lang="en-US" sz="3200" dirty="0" err="1"/>
              <a:t>tezlashuvi</a:t>
            </a:r>
            <a:r>
              <a:rPr lang="en-US" sz="3200" dirty="0"/>
              <a:t>", "</a:t>
            </a:r>
            <a:r>
              <a:rPr lang="en-US" sz="3200" dirty="0" err="1"/>
              <a:t>issiq</a:t>
            </a:r>
            <a:r>
              <a:rPr lang="en-US" sz="3200" dirty="0"/>
              <a:t> </a:t>
            </a:r>
            <a:r>
              <a:rPr lang="en-US" sz="3200" dirty="0" err="1"/>
              <a:t>boshlash</a:t>
            </a:r>
            <a:r>
              <a:rPr lang="en-US" sz="3200" dirty="0"/>
              <a:t>" </a:t>
            </a:r>
            <a:r>
              <a:rPr lang="en-US" sz="3200" dirty="0" err="1"/>
              <a:t>va</a:t>
            </a:r>
            <a:r>
              <a:rPr lang="en-US" sz="3200" dirty="0"/>
              <a:t> "</a:t>
            </a:r>
            <a:r>
              <a:rPr lang="en-US" sz="3200" dirty="0" err="1"/>
              <a:t>piyodalarga</a:t>
            </a:r>
            <a:r>
              <a:rPr lang="en-US" sz="3200" dirty="0"/>
              <a:t> </a:t>
            </a:r>
            <a:r>
              <a:rPr lang="en-US" sz="3200" dirty="0" err="1"/>
              <a:t>qarshi</a:t>
            </a:r>
            <a:r>
              <a:rPr lang="en-US" sz="3200" dirty="0"/>
              <a:t>" </a:t>
            </a:r>
            <a:r>
              <a:rPr lang="en-US" sz="3200" dirty="0" err="1"/>
              <a:t>vazifalari</a:t>
            </a:r>
            <a:r>
              <a:rPr lang="en-US" sz="3200" dirty="0"/>
              <a:t> </a:t>
            </a:r>
            <a:r>
              <a:rPr lang="en-US" sz="3200" dirty="0" err="1"/>
              <a:t>deyarli</a:t>
            </a:r>
            <a:r>
              <a:rPr lang="en-US" sz="3200" dirty="0"/>
              <a:t> </a:t>
            </a:r>
            <a:r>
              <a:rPr lang="en-US" sz="3200" dirty="0" err="1"/>
              <a:t>barcha</a:t>
            </a:r>
            <a:r>
              <a:rPr lang="en-US" sz="3200" dirty="0"/>
              <a:t> </a:t>
            </a:r>
            <a:r>
              <a:rPr lang="en-US" sz="3200" dirty="0" err="1"/>
              <a:t>zamonaviy</a:t>
            </a:r>
            <a:r>
              <a:rPr lang="en-US" sz="3200" dirty="0"/>
              <a:t> </a:t>
            </a:r>
            <a:r>
              <a:rPr lang="en-US" sz="3200" dirty="0" err="1"/>
              <a:t>inverterlarda</a:t>
            </a:r>
            <a:r>
              <a:rPr lang="en-US" sz="3200" dirty="0"/>
              <a:t> </a:t>
            </a:r>
            <a:r>
              <a:rPr lang="en-US" sz="3200" dirty="0" err="1"/>
              <a:t>mavjud</a:t>
            </a:r>
            <a:r>
              <a:rPr lang="en-US" sz="32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1018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Mutaxassislar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navlarning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mexanizmlaridan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foydalanadilar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343" y="1905000"/>
            <a:ext cx="11843657" cy="448128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Manba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generatorlari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Inverter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oddiy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ta'mirlashni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oshirishi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tezda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qismni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ammo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elektrsiz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butunlay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foydasiz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Benzinli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dizel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generatori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muammoni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avtonom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ta'minotini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ta'minlaydi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tarmog'i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bo'lmagan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joyda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qurilish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ishlarida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muhim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ahamiyatga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payvandlash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apparati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korpusda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generator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payvandlash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mashinasidir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Ya'ni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payvandlash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uskunalari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tarmog'ining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mavjudligi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Qurilma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xil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yoqilg'ida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ishlaydi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Jeneratörlardan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natijasida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olingan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tikuvlarning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arzon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ixcham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Biroq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qurilmani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to'liq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ishlatish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rektifikatorni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sotib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olishingiz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bo'ladi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985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Mutaxassislar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navlarning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mexanizmlaridan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foydalanadilar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21669" y="1905000"/>
            <a:ext cx="10831285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sz="2800" dirty="0"/>
              <a:t>Payvandlash </a:t>
            </a:r>
            <a:r>
              <a:rPr lang="en-US" sz="2800" dirty="0" err="1"/>
              <a:t>rektifikatorlari</a:t>
            </a:r>
            <a:r>
              <a:rPr lang="en-US" sz="2800" dirty="0"/>
              <a:t>. </a:t>
            </a:r>
            <a:r>
              <a:rPr lang="en-US" sz="2800" dirty="0" err="1"/>
              <a:t>Uskunalar</a:t>
            </a:r>
            <a:r>
              <a:rPr lang="en-US" sz="2800" dirty="0"/>
              <a:t> </a:t>
            </a:r>
            <a:r>
              <a:rPr lang="en-US" sz="2800" dirty="0" err="1"/>
              <a:t>transformatorlar</a:t>
            </a:r>
            <a:r>
              <a:rPr lang="en-US" sz="2800" dirty="0"/>
              <a:t> </a:t>
            </a:r>
            <a:r>
              <a:rPr lang="en-US" sz="2800" dirty="0" err="1"/>
              <a:t>bilan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qatorda</a:t>
            </a:r>
            <a:r>
              <a:rPr lang="en-US" sz="2800" dirty="0"/>
              <a:t> </a:t>
            </a:r>
            <a:r>
              <a:rPr lang="en-US" sz="2800" dirty="0" err="1"/>
              <a:t>payvandlangan</a:t>
            </a:r>
            <a:r>
              <a:rPr lang="en-US" sz="2800" dirty="0"/>
              <a:t> </a:t>
            </a:r>
            <a:r>
              <a:rPr lang="en-US" sz="2800" dirty="0" err="1"/>
              <a:t>ishning</a:t>
            </a:r>
            <a:r>
              <a:rPr lang="en-US" sz="2800" dirty="0"/>
              <a:t> </a:t>
            </a:r>
            <a:r>
              <a:rPr lang="en-US" sz="2800" dirty="0" err="1"/>
              <a:t>klassikasi</a:t>
            </a:r>
            <a:r>
              <a:rPr lang="en-US" sz="2800" dirty="0"/>
              <a:t> deb </a:t>
            </a:r>
            <a:r>
              <a:rPr lang="en-US" sz="2800" dirty="0" err="1"/>
              <a:t>ataladi</a:t>
            </a:r>
            <a:r>
              <a:rPr lang="en-US" sz="2800" dirty="0"/>
              <a:t>. </a:t>
            </a:r>
            <a:r>
              <a:rPr lang="en-US" sz="2800" dirty="0" err="1"/>
              <a:t>Rektifikatorlar</a:t>
            </a:r>
            <a:r>
              <a:rPr lang="en-US" sz="2800" dirty="0"/>
              <a:t> </a:t>
            </a:r>
            <a:r>
              <a:rPr lang="en-US" sz="2800" dirty="0" err="1"/>
              <a:t>muqobil</a:t>
            </a:r>
            <a:r>
              <a:rPr lang="en-US" sz="2800" dirty="0"/>
              <a:t> </a:t>
            </a:r>
            <a:r>
              <a:rPr lang="en-US" sz="2800" dirty="0" err="1"/>
              <a:t>oqimni</a:t>
            </a:r>
            <a:r>
              <a:rPr lang="en-US" sz="2800" dirty="0"/>
              <a:t> </a:t>
            </a:r>
            <a:r>
              <a:rPr lang="en-US" sz="2800" dirty="0" err="1"/>
              <a:t>doimiy</a:t>
            </a:r>
            <a:r>
              <a:rPr lang="en-US" sz="2800" dirty="0"/>
              <a:t> </a:t>
            </a:r>
            <a:r>
              <a:rPr lang="en-US" sz="2800" dirty="0" err="1"/>
              <a:t>oqimga</a:t>
            </a:r>
            <a:r>
              <a:rPr lang="en-US" sz="2800" dirty="0"/>
              <a:t> </a:t>
            </a:r>
            <a:r>
              <a:rPr lang="en-US" sz="2800" dirty="0" err="1"/>
              <a:t>aylantiradi</a:t>
            </a:r>
            <a:r>
              <a:rPr lang="en-US" sz="2800" dirty="0"/>
              <a:t>,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/>
              <a:t>esa</a:t>
            </a:r>
            <a:r>
              <a:rPr lang="en-US" sz="2800" dirty="0"/>
              <a:t> </a:t>
            </a:r>
            <a:r>
              <a:rPr lang="en-US" sz="2800" dirty="0" err="1"/>
              <a:t>payvandlangan</a:t>
            </a:r>
            <a:r>
              <a:rPr lang="en-US" sz="2800" dirty="0"/>
              <a:t> </a:t>
            </a:r>
            <a:r>
              <a:rPr lang="en-US" sz="2800" dirty="0" err="1"/>
              <a:t>tikuvni</a:t>
            </a:r>
            <a:r>
              <a:rPr lang="en-US" sz="2800" dirty="0"/>
              <a:t> </a:t>
            </a:r>
            <a:r>
              <a:rPr lang="en-US" sz="2800" dirty="0" err="1"/>
              <a:t>yaratish</a:t>
            </a:r>
            <a:r>
              <a:rPr lang="en-US" sz="2800" dirty="0"/>
              <a:t> </a:t>
            </a:r>
            <a:r>
              <a:rPr lang="en-US" sz="2800" dirty="0" err="1"/>
              <a:t>uchun</a:t>
            </a:r>
            <a:r>
              <a:rPr lang="en-US" sz="2800" dirty="0"/>
              <a:t> </a:t>
            </a:r>
            <a:r>
              <a:rPr lang="en-US" sz="2800" dirty="0" err="1"/>
              <a:t>ishlatiladi</a:t>
            </a:r>
            <a:r>
              <a:rPr lang="en-US" sz="2800" dirty="0"/>
              <a:t>. Bu </a:t>
            </a:r>
            <a:r>
              <a:rPr lang="en-US" sz="2800" dirty="0" err="1"/>
              <a:t>ularning</a:t>
            </a:r>
            <a:r>
              <a:rPr lang="en-US" sz="2800" dirty="0"/>
              <a:t> </a:t>
            </a:r>
            <a:r>
              <a:rPr lang="en-US" sz="2800" dirty="0" err="1"/>
              <a:t>o'ziga</a:t>
            </a:r>
            <a:r>
              <a:rPr lang="en-US" sz="2800" dirty="0"/>
              <a:t> </a:t>
            </a:r>
            <a:r>
              <a:rPr lang="en-US" sz="2800" dirty="0" err="1"/>
              <a:t>xos</a:t>
            </a:r>
            <a:r>
              <a:rPr lang="en-US" sz="2800" dirty="0"/>
              <a:t> </a:t>
            </a:r>
            <a:r>
              <a:rPr lang="en-US" sz="2800" dirty="0" err="1"/>
              <a:t>xususiyati</a:t>
            </a:r>
            <a:r>
              <a:rPr lang="en-US" sz="2800" dirty="0"/>
              <a:t>. </a:t>
            </a:r>
            <a:r>
              <a:rPr lang="en-US" sz="2800" dirty="0" err="1"/>
              <a:t>Odatda</a:t>
            </a:r>
            <a:r>
              <a:rPr lang="en-US" sz="2800" dirty="0"/>
              <a:t>,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/>
              <a:t>turdagi</a:t>
            </a:r>
            <a:r>
              <a:rPr lang="en-US" sz="2800" dirty="0"/>
              <a:t> </a:t>
            </a:r>
            <a:r>
              <a:rPr lang="en-US" sz="2800" dirty="0" err="1"/>
              <a:t>uskunalar</a:t>
            </a:r>
            <a:r>
              <a:rPr lang="en-US" sz="2800" dirty="0"/>
              <a:t> </a:t>
            </a:r>
            <a:r>
              <a:rPr lang="en-US" sz="2800" dirty="0" err="1"/>
              <a:t>kuch</a:t>
            </a:r>
            <a:r>
              <a:rPr lang="en-US" sz="2800" dirty="0"/>
              <a:t> </a:t>
            </a:r>
            <a:r>
              <a:rPr lang="en-US" sz="2800" dirty="0" err="1"/>
              <a:t>qismidan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rektifikator</a:t>
            </a:r>
            <a:r>
              <a:rPr lang="en-US" sz="2800" dirty="0"/>
              <a:t> </a:t>
            </a:r>
            <a:r>
              <a:rPr lang="en-US" sz="2800" dirty="0" err="1"/>
              <a:t>blokidan</a:t>
            </a:r>
            <a:r>
              <a:rPr lang="en-US" sz="2800" dirty="0"/>
              <a:t>, </a:t>
            </a:r>
            <a:r>
              <a:rPr lang="en-US" sz="2800" dirty="0" err="1"/>
              <a:t>shuningdek</a:t>
            </a:r>
            <a:r>
              <a:rPr lang="en-US" sz="2800" dirty="0"/>
              <a:t>, </a:t>
            </a:r>
            <a:r>
              <a:rPr lang="en-US" sz="2800" dirty="0" err="1"/>
              <a:t>himoya</a:t>
            </a:r>
            <a:r>
              <a:rPr lang="en-US" sz="2800" dirty="0"/>
              <a:t>, </a:t>
            </a:r>
            <a:r>
              <a:rPr lang="en-US" sz="2800" dirty="0" err="1"/>
              <a:t>ishga</a:t>
            </a:r>
            <a:r>
              <a:rPr lang="en-US" sz="2800" dirty="0"/>
              <a:t> </a:t>
            </a:r>
            <a:r>
              <a:rPr lang="en-US" sz="2800" dirty="0" err="1"/>
              <a:t>tushirish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sozlash</a:t>
            </a:r>
            <a:r>
              <a:rPr lang="en-US" sz="2800" dirty="0"/>
              <a:t> </a:t>
            </a:r>
            <a:r>
              <a:rPr lang="en-US" sz="2800" dirty="0" err="1"/>
              <a:t>elementlaridan</a:t>
            </a:r>
            <a:r>
              <a:rPr lang="en-US" sz="2800" dirty="0"/>
              <a:t> </a:t>
            </a:r>
            <a:r>
              <a:rPr lang="en-US" sz="2800" dirty="0" err="1"/>
              <a:t>iborat</a:t>
            </a:r>
            <a:r>
              <a:rPr lang="en-US" sz="2800" dirty="0"/>
              <a:t>. Arc </a:t>
            </a:r>
            <a:r>
              <a:rPr lang="en-US" sz="2800" dirty="0" err="1"/>
              <a:t>manba</a:t>
            </a:r>
            <a:r>
              <a:rPr lang="en-US" sz="2800" dirty="0"/>
              <a:t> </a:t>
            </a:r>
            <a:r>
              <a:rPr lang="en-US" sz="2800" dirty="0" err="1"/>
              <a:t>mashinasi</a:t>
            </a:r>
            <a:r>
              <a:rPr lang="en-US" sz="2800" dirty="0"/>
              <a:t>. </a:t>
            </a:r>
            <a:r>
              <a:rPr lang="en-US" sz="2800" dirty="0" err="1"/>
              <a:t>Rektifikatorlarning</a:t>
            </a:r>
            <a:r>
              <a:rPr lang="en-US" sz="2800" dirty="0"/>
              <a:t> </a:t>
            </a:r>
            <a:r>
              <a:rPr lang="en-US" sz="2800" dirty="0" err="1"/>
              <a:t>afzalligi</a:t>
            </a:r>
            <a:r>
              <a:rPr lang="en-US" sz="2800" dirty="0"/>
              <a:t> </a:t>
            </a:r>
            <a:r>
              <a:rPr lang="en-US" sz="2800" dirty="0" err="1"/>
              <a:t>ishonchlilik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kuchdir</a:t>
            </a:r>
            <a:r>
              <a:rPr lang="en-US" sz="2800" dirty="0"/>
              <a:t>. </a:t>
            </a:r>
            <a:r>
              <a:rPr lang="en-US" sz="2800" dirty="0" err="1"/>
              <a:t>Elektronning</a:t>
            </a:r>
            <a:r>
              <a:rPr lang="en-US" sz="2800" dirty="0"/>
              <a:t> </a:t>
            </a:r>
            <a:r>
              <a:rPr lang="en-US" sz="2800" dirty="0" err="1"/>
              <a:t>etishmasligi</a:t>
            </a:r>
            <a:r>
              <a:rPr lang="en-US" sz="2800" dirty="0"/>
              <a:t> </a:t>
            </a:r>
            <a:r>
              <a:rPr lang="en-US" sz="2800" dirty="0" err="1"/>
              <a:t>buzilish</a:t>
            </a:r>
            <a:r>
              <a:rPr lang="en-US" sz="2800" dirty="0"/>
              <a:t> </a:t>
            </a:r>
            <a:r>
              <a:rPr lang="en-US" sz="2800" dirty="0" err="1"/>
              <a:t>ehtimolini</a:t>
            </a:r>
            <a:r>
              <a:rPr lang="en-US" sz="2800" dirty="0"/>
              <a:t> </a:t>
            </a:r>
            <a:r>
              <a:rPr lang="en-US" sz="2800" dirty="0" err="1"/>
              <a:t>pasaytiradi</a:t>
            </a:r>
            <a:r>
              <a:rPr lang="en-US" sz="2800" dirty="0"/>
              <a:t>. Agar </a:t>
            </a:r>
            <a:r>
              <a:rPr lang="en-US" sz="2800" dirty="0" err="1"/>
              <a:t>so'ralsa</a:t>
            </a:r>
            <a:r>
              <a:rPr lang="en-US" sz="2800" dirty="0"/>
              <a:t>, </a:t>
            </a:r>
            <a:r>
              <a:rPr lang="en-US" sz="2800" dirty="0" err="1"/>
              <a:t>bunday</a:t>
            </a:r>
            <a:r>
              <a:rPr lang="en-US" sz="2800" dirty="0"/>
              <a:t> </a:t>
            </a:r>
            <a:r>
              <a:rPr lang="en-US" sz="2800" dirty="0" err="1"/>
              <a:t>qurilma</a:t>
            </a:r>
            <a:r>
              <a:rPr lang="en-US" sz="2800" dirty="0"/>
              <a:t> </a:t>
            </a:r>
            <a:r>
              <a:rPr lang="en-US" sz="2800" dirty="0" err="1"/>
              <a:t>uyda</a:t>
            </a:r>
            <a:r>
              <a:rPr lang="en-US" sz="2800" dirty="0"/>
              <a:t> </a:t>
            </a:r>
            <a:r>
              <a:rPr lang="en-US" sz="2800" dirty="0" err="1"/>
              <a:t>to'planishi</a:t>
            </a:r>
            <a:r>
              <a:rPr lang="en-US" sz="2800" dirty="0"/>
              <a:t> </a:t>
            </a:r>
            <a:r>
              <a:rPr lang="en-US" sz="2800" dirty="0" err="1"/>
              <a:t>mumkin</a:t>
            </a:r>
            <a:r>
              <a:rPr lang="en-US" sz="2800" dirty="0"/>
              <a:t>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7289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Mutaxassislar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navlarning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mexanizmlaridan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foydalanadilar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4654" y="1701800"/>
            <a:ext cx="10644146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	Payvandlash </a:t>
            </a:r>
            <a:r>
              <a:rPr lang="en-US" sz="3600" dirty="0" err="1"/>
              <a:t>mashinalari</a:t>
            </a:r>
            <a:r>
              <a:rPr lang="en-US" sz="3600" dirty="0"/>
              <a:t>. </a:t>
            </a:r>
            <a:r>
              <a:rPr lang="en-US" sz="3600" dirty="0" err="1"/>
              <a:t>Avtomatlashtirish</a:t>
            </a:r>
            <a:r>
              <a:rPr lang="en-US" sz="3600" dirty="0"/>
              <a:t> </a:t>
            </a:r>
            <a:r>
              <a:rPr lang="en-US" sz="3600" dirty="0" err="1"/>
              <a:t>mehnat</a:t>
            </a:r>
            <a:r>
              <a:rPr lang="en-US" sz="3600" dirty="0"/>
              <a:t> </a:t>
            </a:r>
            <a:r>
              <a:rPr lang="en-US" sz="3600" dirty="0" err="1"/>
              <a:t>xarajatlarini</a:t>
            </a:r>
            <a:r>
              <a:rPr lang="en-US" sz="3600" dirty="0"/>
              <a:t> </a:t>
            </a:r>
            <a:r>
              <a:rPr lang="en-US" sz="3600" dirty="0" err="1"/>
              <a:t>sezilarli</a:t>
            </a:r>
            <a:r>
              <a:rPr lang="en-US" sz="3600" dirty="0"/>
              <a:t> </a:t>
            </a:r>
            <a:r>
              <a:rPr lang="en-US" sz="3600" dirty="0" err="1"/>
              <a:t>darajada</a:t>
            </a:r>
            <a:r>
              <a:rPr lang="en-US" sz="3600" dirty="0"/>
              <a:t> </a:t>
            </a:r>
            <a:r>
              <a:rPr lang="en-US" sz="3600" dirty="0" err="1"/>
              <a:t>kamaytirishga</a:t>
            </a:r>
            <a:r>
              <a:rPr lang="en-US" sz="3600" dirty="0"/>
              <a:t> </a:t>
            </a:r>
            <a:r>
              <a:rPr lang="en-US" sz="3600" dirty="0" err="1"/>
              <a:t>imkon</a:t>
            </a:r>
            <a:r>
              <a:rPr lang="en-US" sz="3600" dirty="0"/>
              <a:t> </a:t>
            </a:r>
            <a:r>
              <a:rPr lang="en-US" sz="3600" dirty="0" err="1"/>
              <a:t>beradi</a:t>
            </a:r>
            <a:r>
              <a:rPr lang="en-US" sz="3600" dirty="0"/>
              <a:t>. </a:t>
            </a:r>
            <a:r>
              <a:rPr lang="en-US" sz="3600" dirty="0" err="1"/>
              <a:t>Mashina</a:t>
            </a:r>
            <a:r>
              <a:rPr lang="en-US" sz="3600" dirty="0"/>
              <a:t>, </a:t>
            </a:r>
            <a:r>
              <a:rPr lang="en-US" sz="3600" dirty="0" err="1"/>
              <a:t>shuningdek</a:t>
            </a:r>
            <a:r>
              <a:rPr lang="en-US" sz="3600" dirty="0"/>
              <a:t>, </a:t>
            </a:r>
            <a:r>
              <a:rPr lang="en-US" sz="3600" dirty="0" err="1"/>
              <a:t>xodimga</a:t>
            </a:r>
            <a:r>
              <a:rPr lang="en-US" sz="3600" dirty="0"/>
              <a:t> </a:t>
            </a:r>
            <a:r>
              <a:rPr lang="en-US" sz="3600" dirty="0" err="1"/>
              <a:t>tikuvning</a:t>
            </a:r>
            <a:r>
              <a:rPr lang="en-US" sz="3600" dirty="0"/>
              <a:t> </a:t>
            </a:r>
            <a:r>
              <a:rPr lang="en-US" sz="3600" dirty="0" err="1"/>
              <a:t>to'g'riligini</a:t>
            </a:r>
            <a:r>
              <a:rPr lang="en-US" sz="3600" dirty="0"/>
              <a:t> </a:t>
            </a:r>
            <a:r>
              <a:rPr lang="en-US" sz="3600" dirty="0" err="1"/>
              <a:t>nazorat</a:t>
            </a:r>
            <a:r>
              <a:rPr lang="en-US" sz="3600" dirty="0"/>
              <a:t> </a:t>
            </a:r>
            <a:r>
              <a:rPr lang="en-US" sz="3600" dirty="0" err="1"/>
              <a:t>qilishga</a:t>
            </a:r>
            <a:r>
              <a:rPr lang="en-US" sz="3600" dirty="0"/>
              <a:t> </a:t>
            </a:r>
            <a:r>
              <a:rPr lang="en-US" sz="3600" dirty="0" err="1"/>
              <a:t>yordam</a:t>
            </a:r>
            <a:r>
              <a:rPr lang="en-US" sz="3600" dirty="0"/>
              <a:t> </a:t>
            </a:r>
            <a:r>
              <a:rPr lang="en-US" sz="3600" dirty="0" err="1"/>
              <a:t>beradi</a:t>
            </a:r>
            <a:r>
              <a:rPr lang="en-US" sz="3600" dirty="0"/>
              <a:t>. </a:t>
            </a:r>
            <a:r>
              <a:rPr lang="en-US" sz="3600" dirty="0" err="1"/>
              <a:t>Avtomatik</a:t>
            </a:r>
            <a:r>
              <a:rPr lang="en-US" sz="3600" dirty="0"/>
              <a:t> </a:t>
            </a:r>
            <a:r>
              <a:rPr lang="en-US" sz="3600" dirty="0" err="1"/>
              <a:t>payvandlash</a:t>
            </a:r>
            <a:r>
              <a:rPr lang="en-US" sz="3600" dirty="0"/>
              <a:t> </a:t>
            </a:r>
            <a:r>
              <a:rPr lang="en-US" sz="3600" dirty="0" err="1"/>
              <a:t>uchun</a:t>
            </a:r>
            <a:r>
              <a:rPr lang="en-US" sz="3600" dirty="0"/>
              <a:t> </a:t>
            </a:r>
            <a:r>
              <a:rPr lang="en-US" sz="3600" dirty="0" err="1"/>
              <a:t>elektrodlar</a:t>
            </a:r>
            <a:r>
              <a:rPr lang="en-US" sz="3600" dirty="0"/>
              <a:t> </a:t>
            </a:r>
            <a:r>
              <a:rPr lang="en-US" sz="3600" dirty="0" err="1"/>
              <a:t>talab</a:t>
            </a:r>
            <a:r>
              <a:rPr lang="en-US" sz="3600" dirty="0"/>
              <a:t> </a:t>
            </a:r>
            <a:r>
              <a:rPr lang="en-US" sz="3600" dirty="0" err="1"/>
              <a:t>qilinmaydi</a:t>
            </a:r>
            <a:r>
              <a:rPr lang="en-US" sz="3600" dirty="0"/>
              <a:t>, </a:t>
            </a:r>
            <a:r>
              <a:rPr lang="en-US" sz="3600" dirty="0" err="1"/>
              <a:t>buning</a:t>
            </a:r>
            <a:r>
              <a:rPr lang="en-US" sz="3600" dirty="0"/>
              <a:t> </a:t>
            </a:r>
            <a:r>
              <a:rPr lang="en-US" sz="3600" dirty="0" err="1"/>
              <a:t>o'rniga</a:t>
            </a:r>
            <a:r>
              <a:rPr lang="en-US" sz="3600" dirty="0"/>
              <a:t> </a:t>
            </a:r>
            <a:r>
              <a:rPr lang="en-US" sz="3600" dirty="0" err="1"/>
              <a:t>ish</a:t>
            </a:r>
            <a:r>
              <a:rPr lang="en-US" sz="3600" dirty="0"/>
              <a:t> </a:t>
            </a:r>
            <a:r>
              <a:rPr lang="en-US" sz="3600" dirty="0" err="1"/>
              <a:t>joyiga</a:t>
            </a:r>
            <a:r>
              <a:rPr lang="en-US" sz="3600" dirty="0"/>
              <a:t> </a:t>
            </a:r>
            <a:r>
              <a:rPr lang="en-US" sz="3600" dirty="0" err="1"/>
              <a:t>avtomatik</a:t>
            </a:r>
            <a:r>
              <a:rPr lang="en-US" sz="3600" dirty="0"/>
              <a:t> </a:t>
            </a:r>
            <a:r>
              <a:rPr lang="en-US" sz="3600" dirty="0" err="1"/>
              <a:t>ravishda</a:t>
            </a:r>
            <a:r>
              <a:rPr lang="en-US" sz="3600" dirty="0"/>
              <a:t> </a:t>
            </a:r>
            <a:r>
              <a:rPr lang="en-US" sz="3600" dirty="0" err="1"/>
              <a:t>etkazib</a:t>
            </a:r>
            <a:r>
              <a:rPr lang="en-US" sz="3600" dirty="0"/>
              <a:t> </a:t>
            </a:r>
            <a:r>
              <a:rPr lang="en-US" sz="3600" dirty="0" err="1"/>
              <a:t>beriladigan</a:t>
            </a:r>
            <a:r>
              <a:rPr lang="en-US" sz="3600" dirty="0"/>
              <a:t> </a:t>
            </a:r>
            <a:r>
              <a:rPr lang="en-US" sz="3600" dirty="0" err="1"/>
              <a:t>qo'shimcha</a:t>
            </a:r>
            <a:r>
              <a:rPr lang="en-US" sz="3600" dirty="0"/>
              <a:t> </a:t>
            </a:r>
            <a:r>
              <a:rPr lang="en-US" sz="3600" dirty="0" err="1"/>
              <a:t>sim</a:t>
            </a:r>
            <a:r>
              <a:rPr lang="en-US" sz="3600" dirty="0"/>
              <a:t> </a:t>
            </a:r>
            <a:r>
              <a:rPr lang="en-US" sz="3600" dirty="0" err="1"/>
              <a:t>ishlatiladi</a:t>
            </a:r>
            <a:r>
              <a:rPr lang="en-US" sz="3600" dirty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59025894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</TotalTime>
  <Words>279</Words>
  <Application>Microsoft Office PowerPoint</Application>
  <PresentationFormat>Широкоэкранный</PresentationFormat>
  <Paragraphs>10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Algerian</vt:lpstr>
      <vt:lpstr>Arial</vt:lpstr>
      <vt:lpstr>Century Gothic</vt:lpstr>
      <vt:lpstr>Times New Roman</vt:lpstr>
      <vt:lpstr>Wingdings 3</vt:lpstr>
      <vt:lpstr>Легкий дым</vt:lpstr>
      <vt:lpstr>Mutaxassislar quyidagi navlarning mexanizmlaridan foydalanadilar:</vt:lpstr>
      <vt:lpstr>Mutaxassislar quyidagi navlarning mexanizmlaridan foydalanadilar:</vt:lpstr>
      <vt:lpstr>Mutaxassislar quyidagi navlarning mexanizmlaridan foydalanadilar:</vt:lpstr>
      <vt:lpstr>Mutaxassislar quyidagi navlarning mexanizmlaridan foydalanadilar:</vt:lpstr>
      <vt:lpstr>Mutaxassislar quyidagi navlarning mexanizmlaridan foydalanadilar: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Mutaxassislar quyidagi navlarning mexanizmlaridan foydalanadilar:</dc:title>
  <dc:creator>Payvandlash</dc:creator>
  <cp:lastModifiedBy>Payvandlash</cp:lastModifiedBy>
  <cp:revision>2</cp:revision>
  <dcterms:created xsi:type="dcterms:W3CDTF">2021-12-01T05:48:27Z</dcterms:created>
  <dcterms:modified xsi:type="dcterms:W3CDTF">2021-12-01T05:59:47Z</dcterms:modified>
</cp:coreProperties>
</file>