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FBA9-0340-46C3-AAE4-B6B18C337046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2F27D-B64B-41C9-9AA6-E4F762232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46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FBA9-0340-46C3-AAE4-B6B18C337046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2F27D-B64B-41C9-9AA6-E4F762232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91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FBA9-0340-46C3-AAE4-B6B18C337046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2F27D-B64B-41C9-9AA6-E4F762232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599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FBA9-0340-46C3-AAE4-B6B18C337046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2F27D-B64B-41C9-9AA6-E4F762232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21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FBA9-0340-46C3-AAE4-B6B18C337046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2F27D-B64B-41C9-9AA6-E4F762232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918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FBA9-0340-46C3-AAE4-B6B18C337046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2F27D-B64B-41C9-9AA6-E4F762232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81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FBA9-0340-46C3-AAE4-B6B18C337046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2F27D-B64B-41C9-9AA6-E4F762232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591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FBA9-0340-46C3-AAE4-B6B18C337046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2F27D-B64B-41C9-9AA6-E4F762232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10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FBA9-0340-46C3-AAE4-B6B18C337046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2F27D-B64B-41C9-9AA6-E4F762232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80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FBA9-0340-46C3-AAE4-B6B18C337046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2F27D-B64B-41C9-9AA6-E4F762232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25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DFBA9-0340-46C3-AAE4-B6B18C337046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2F27D-B64B-41C9-9AA6-E4F762232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48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DFBA9-0340-46C3-AAE4-B6B18C337046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2F27D-B64B-41C9-9AA6-E4F762232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036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hozir.org/1-keys-raqamli-bankni-ozgartirishda-iqtisodiy-malumotlarga-kir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844482"/>
          </a:xfrm>
        </p:spPr>
        <p:txBody>
          <a:bodyPr>
            <a:normAutofit fontScale="92500" lnSpcReduction="20000"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Integral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mikrosxemalar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asboblarning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darajasidagi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yangi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qurilmalarning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negiz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Integral 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mikrosxema</a:t>
            </a:r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(IMS)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jihatdan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o‘zaro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bog‘langan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radiomateriallar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tranzistorlar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diodlar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rezistorlar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kondensatorlar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majmui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yagona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texnologik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ya’ni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vatqning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o‘zida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yagona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konstruksiya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)da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ma’lum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axborotni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funksiyasini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IMSlarning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xossasi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shundaki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murakkab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kuchaytirgich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trigger,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hisoblagich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xotira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qurilmasi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Xuddi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funksiyalarni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diskret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keluvchi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sxemani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yig‘ish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qilinardi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IMSlar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konstruktiv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texnologik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Konstruktiv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belgisi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shundaki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IMSning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sirtida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joylashadi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jihatdan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birlashtirilgan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yagona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qobiqga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joylashtirilgan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yagona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IMS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elementlarining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hammasi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elementlararo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bog‘lanishlar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yagona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texnologik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siklda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Shu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sababli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integral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mirosxemalar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ishonchlilikka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tannarxga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ega.Hozirgi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yasalish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bo‘ladigan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tuzilmaga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IMSlarning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uchta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prinsipial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o‘tkazgichli</a:t>
            </a:r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pardali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gibrid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IMS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konstruksiyasi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mikrosxema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tarkibiga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kiradigan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element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komponentlar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ifodalovchi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integratsiya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darajasi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xarakterlanadi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 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biror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elektroradioelement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tranzistor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diod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rezistor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kondensator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funksiyasini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oshiruvchi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IMS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aytiladi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kristall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asosdan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ajralmagan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konstruksiyada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yasaladi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IMS 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komponentasi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deb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diskret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element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funksiyasini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bajaradigan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lekin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avvaliga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montaj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qilinadigan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aytiladi.Asosiy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IMS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konstruktiv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belgilaridan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</a:t>
            </a:r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IMSlar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turga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bo‘linadi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o‘tkazgichli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dielektrik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.Asos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o‘tkazgichli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orasida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kremniy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galliy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arsenidi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qo‘llaniladi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IMSning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o‘tkazgichli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monokristall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plastina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ko‘rinishida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joylashadi.Dielektrik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IMSlarda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sirtida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joylashadi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o‘tkazgich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mikrosxemalarning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afzalligi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elmentlarning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integratsiya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darajasi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hisoblanadi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lekin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nominal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parametrlari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diapazoni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cheklangan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biridan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izolyatsiyalanishni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Dielektrik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asosli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mikrosxemalarning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afzalligi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izolyatsiyasi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xossalarining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barqarorligi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hamda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parametrlari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tanlovining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kengligi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s://elcomp.ru/images/catalog/3/mc145503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22363"/>
            <a:ext cx="3614420" cy="238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elcomp.ru/images/catalog/3/u263b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420" y="1122363"/>
            <a:ext cx="2771140" cy="238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techmaster.pro/wa-data/public/shop/products/54/16/31654/images/13272/13272.970x0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568" y="1122363"/>
            <a:ext cx="2694432" cy="2387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174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588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52543"/>
            <a:ext cx="10515600" cy="1824419"/>
          </a:xfrm>
        </p:spPr>
        <p:txBody>
          <a:bodyPr/>
          <a:lstStyle/>
          <a:p>
            <a:r>
              <a:rPr lang="en-US" dirty="0" smtClean="0"/>
              <a:t>TA 8232 </a:t>
            </a:r>
            <a:r>
              <a:rPr lang="en-US" dirty="0" err="1" smtClean="0"/>
              <a:t>mikrosxemaning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ko’rinishi</a:t>
            </a:r>
            <a:endParaRPr lang="ru-RU" dirty="0"/>
          </a:p>
        </p:txBody>
      </p:sp>
      <p:pic>
        <p:nvPicPr>
          <p:cNvPr id="4" name="Рисунок 3" descr="https://images.ua.prom.st/2157169126_w640_h640_mikroshema-ta8232h-hsip1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515600" cy="3758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9362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7552" y="365125"/>
            <a:ext cx="10366248" cy="317360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3544" y="3950207"/>
            <a:ext cx="10430256" cy="2226755"/>
          </a:xfrm>
        </p:spPr>
        <p:txBody>
          <a:bodyPr/>
          <a:lstStyle/>
          <a:p>
            <a:r>
              <a:rPr lang="en-US" dirty="0" err="1" smtClean="0"/>
              <a:t>Mikrosxemaning</a:t>
            </a:r>
            <a:r>
              <a:rPr lang="en-US" dirty="0" smtClean="0"/>
              <a:t> </a:t>
            </a:r>
            <a:r>
              <a:rPr lang="en-US" dirty="0" err="1" smtClean="0"/>
              <a:t>ichki</a:t>
            </a:r>
            <a:r>
              <a:rPr lang="en-US" dirty="0" smtClean="0"/>
              <a:t> </a:t>
            </a:r>
            <a:r>
              <a:rPr lang="en-US" dirty="0" err="1" smtClean="0"/>
              <a:t>qismining</a:t>
            </a:r>
            <a:r>
              <a:rPr lang="en-US" dirty="0" smtClean="0"/>
              <a:t> </a:t>
            </a:r>
            <a:r>
              <a:rPr lang="en-US" dirty="0" err="1" smtClean="0"/>
              <a:t>prinsipial</a:t>
            </a:r>
            <a:r>
              <a:rPr lang="en-US" dirty="0" smtClean="0"/>
              <a:t> </a:t>
            </a:r>
            <a:r>
              <a:rPr lang="en-US" dirty="0" err="1" smtClean="0"/>
              <a:t>sxemasi</a:t>
            </a:r>
            <a:endParaRPr lang="ru-RU" dirty="0"/>
          </a:p>
        </p:txBody>
      </p:sp>
      <p:pic>
        <p:nvPicPr>
          <p:cNvPr id="4" name="Рисунок 3" descr="https://hozir.org/elektronika-va-sxemotexnika/987_html_1ca0730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52" y="365125"/>
            <a:ext cx="10366247" cy="31736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432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4733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78807"/>
            <a:ext cx="10515600" cy="1998155"/>
          </a:xfrm>
        </p:spPr>
        <p:txBody>
          <a:bodyPr/>
          <a:lstStyle/>
          <a:p>
            <a:r>
              <a:rPr lang="en-US" dirty="0" err="1" smtClean="0"/>
              <a:t>Mikrosxemaning</a:t>
            </a:r>
            <a:r>
              <a:rPr lang="en-US" dirty="0" smtClean="0"/>
              <a:t> </a:t>
            </a:r>
            <a:r>
              <a:rPr lang="en-US" dirty="0" err="1" smtClean="0"/>
              <a:t>ichki</a:t>
            </a:r>
            <a:r>
              <a:rPr lang="en-US" dirty="0" smtClean="0"/>
              <a:t> </a:t>
            </a:r>
            <a:r>
              <a:rPr lang="en-US" dirty="0" err="1" smtClean="0"/>
              <a:t>qismining</a:t>
            </a:r>
            <a:r>
              <a:rPr lang="en-US" dirty="0" smtClean="0"/>
              <a:t> </a:t>
            </a:r>
            <a:r>
              <a:rPr lang="en-US" dirty="0" err="1" smtClean="0"/>
              <a:t>prinsipial</a:t>
            </a:r>
            <a:r>
              <a:rPr lang="en-US" dirty="0" smtClean="0"/>
              <a:t> </a:t>
            </a:r>
            <a:r>
              <a:rPr lang="en-US" dirty="0" err="1" smtClean="0"/>
              <a:t>sxemasi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upload.wikimedia.org/wikipedia/commons/thumb/c/ca/Lin_amplifier_evolution._5._LTP_front_end.png/1200px-Lin_amplifier_evolution._5._LTP_front_en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515599" cy="33473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9923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1990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480559"/>
            <a:ext cx="10515600" cy="1696403"/>
          </a:xfrm>
        </p:spPr>
        <p:txBody>
          <a:bodyPr/>
          <a:lstStyle/>
          <a:p>
            <a:r>
              <a:rPr lang="en-US" dirty="0" err="1" smtClean="0"/>
              <a:t>Mikrosxemalarning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ko’rinishi</a:t>
            </a:r>
            <a:endParaRPr lang="ru-RU" dirty="0"/>
          </a:p>
        </p:txBody>
      </p:sp>
      <p:pic>
        <p:nvPicPr>
          <p:cNvPr id="4" name="Рисунок 3" descr="https://images-na.ssl-images-amazon.com/images/I/71oXr0HhFeL._SR500500_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3532632" cy="331990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techmaster.pro/wa-data/public/shop/products/11/13/31311/images/14727/14727.970x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832" y="365125"/>
            <a:ext cx="3200400" cy="331990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elcomp.ru/images/catalog/3/mc145503p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232" y="365125"/>
            <a:ext cx="3782568" cy="33199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7660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</Words>
  <Application>Microsoft Office PowerPoint</Application>
  <PresentationFormat>Широкоэкранный</PresentationFormat>
  <Paragraphs>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3</cp:revision>
  <dcterms:created xsi:type="dcterms:W3CDTF">2021-10-16T05:17:12Z</dcterms:created>
  <dcterms:modified xsi:type="dcterms:W3CDTF">2021-10-16T05:27:39Z</dcterms:modified>
</cp:coreProperties>
</file>