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5472" y="-1131391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M E T A L </a:t>
            </a:r>
            <a:r>
              <a:rPr lang="en-US" sz="6600" b="1" dirty="0" err="1"/>
              <a:t>L</a:t>
            </a:r>
            <a:r>
              <a:rPr lang="en-US" sz="6600" b="1" dirty="0"/>
              <a:t> A R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1613" y="1259479"/>
            <a:ext cx="9349258" cy="4595221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REJA:</a:t>
            </a:r>
          </a:p>
          <a:p>
            <a:r>
              <a:rPr lang="en-US" sz="2000" b="1" dirty="0"/>
              <a:t>1. </a:t>
            </a:r>
            <a:r>
              <a:rPr lang="en-US" sz="2000" b="1" dirty="0" err="1"/>
              <a:t>Metallarning</a:t>
            </a:r>
            <a:r>
              <a:rPr lang="en-US" sz="2000" b="1" dirty="0"/>
              <a:t> </a:t>
            </a:r>
            <a:r>
              <a:rPr lang="en-US" sz="2000" b="1" dirty="0" err="1"/>
              <a:t>umumiy</a:t>
            </a:r>
            <a:r>
              <a:rPr lang="en-US" sz="2000" b="1" dirty="0"/>
              <a:t> </a:t>
            </a:r>
            <a:r>
              <a:rPr lang="en-US" sz="2000" b="1" dirty="0" err="1"/>
              <a:t>xossalari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2. </a:t>
            </a:r>
            <a:r>
              <a:rPr lang="en-US" sz="2000" b="1" dirty="0" err="1"/>
              <a:t>Metallarning</a:t>
            </a:r>
            <a:r>
              <a:rPr lang="en-US" sz="2000" b="1" dirty="0"/>
              <a:t> </a:t>
            </a:r>
            <a:r>
              <a:rPr lang="en-US" sz="2000" b="1" dirty="0" err="1"/>
              <a:t>ichki</a:t>
            </a:r>
            <a:r>
              <a:rPr lang="en-US" sz="2000" b="1" dirty="0"/>
              <a:t> </a:t>
            </a:r>
            <a:r>
              <a:rPr lang="en-US" sz="2000" b="1" dirty="0" err="1"/>
              <a:t>tuzilishi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3. </a:t>
            </a:r>
            <a:r>
              <a:rPr lang="en-US" sz="2000" b="1" dirty="0" err="1"/>
              <a:t>Metallarning</a:t>
            </a:r>
            <a:r>
              <a:rPr lang="en-US" sz="2000" b="1" dirty="0"/>
              <a:t> </a:t>
            </a:r>
            <a:r>
              <a:rPr lang="en-US" sz="2000" b="1" dirty="0" err="1"/>
              <a:t>tabiatda</a:t>
            </a:r>
            <a:r>
              <a:rPr lang="en-US" sz="2000" b="1" dirty="0"/>
              <a:t> </a:t>
            </a:r>
            <a:r>
              <a:rPr lang="en-US" sz="2000" b="1" dirty="0" err="1"/>
              <a:t>uchrashi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4. </a:t>
            </a:r>
            <a:r>
              <a:rPr lang="en-US" sz="2000" b="1" dirty="0" err="1"/>
              <a:t>Metallarning</a:t>
            </a:r>
            <a:r>
              <a:rPr lang="en-US" sz="2000" b="1" dirty="0"/>
              <a:t> </a:t>
            </a:r>
            <a:r>
              <a:rPr lang="en-US" sz="2000" b="1" dirty="0" err="1"/>
              <a:t>olinishi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5. </a:t>
            </a:r>
            <a:r>
              <a:rPr lang="en-US" sz="2000" b="1" dirty="0" err="1"/>
              <a:t>Metallarning</a:t>
            </a:r>
            <a:r>
              <a:rPr lang="en-US" sz="2000" b="1" dirty="0"/>
              <a:t> </a:t>
            </a:r>
            <a:r>
              <a:rPr lang="en-US" sz="2000" b="1" dirty="0" err="1"/>
              <a:t>fizikaviy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kimeviy</a:t>
            </a:r>
            <a:r>
              <a:rPr lang="en-US" sz="2000" b="1" dirty="0"/>
              <a:t> </a:t>
            </a:r>
            <a:r>
              <a:rPr lang="en-US" sz="2000" b="1" dirty="0" err="1"/>
              <a:t>xossalari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6. </a:t>
            </a:r>
            <a:r>
              <a:rPr lang="en-US" sz="2000" b="1" dirty="0" err="1"/>
              <a:t>Metallar</a:t>
            </a:r>
            <a:r>
              <a:rPr lang="en-US" sz="2000" b="1" dirty="0"/>
              <a:t> </a:t>
            </a:r>
            <a:r>
              <a:rPr lang="en-US" sz="2000" b="1" dirty="0" err="1"/>
              <a:t>korroziyasi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8921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M E T A L </a:t>
            </a:r>
            <a:r>
              <a:rPr lang="en-US" sz="6600" b="1" dirty="0" err="1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L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 A R</a:t>
            </a:r>
            <a:endParaRPr lang="ru-RU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6700" y="2133600"/>
            <a:ext cx="9967912" cy="3777622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/>
              <a:t>D.I.Mendeleyev</a:t>
            </a:r>
            <a:r>
              <a:rPr lang="en-US" sz="3200" dirty="0"/>
              <a:t> </a:t>
            </a:r>
            <a:r>
              <a:rPr lang="en-US" sz="3200" dirty="0" err="1"/>
              <a:t>davriy</a:t>
            </a:r>
            <a:r>
              <a:rPr lang="en-US" sz="3200" dirty="0"/>
              <a:t> </a:t>
            </a:r>
            <a:r>
              <a:rPr lang="en-US" sz="3200" dirty="0" err="1"/>
              <a:t>sistemasidagi</a:t>
            </a:r>
            <a:r>
              <a:rPr lang="en-US" sz="3200" dirty="0"/>
              <a:t> </a:t>
            </a:r>
            <a:r>
              <a:rPr lang="en-US" sz="3200" dirty="0" err="1"/>
              <a:t>elementlarning</a:t>
            </a:r>
            <a:r>
              <a:rPr lang="en-US" sz="3200" dirty="0"/>
              <a:t> 85tasini </a:t>
            </a:r>
            <a:r>
              <a:rPr lang="en-US" sz="3200" dirty="0" err="1"/>
              <a:t>metallar</a:t>
            </a:r>
            <a:r>
              <a:rPr lang="en-US" sz="3200" dirty="0"/>
              <a:t> </a:t>
            </a:r>
            <a:r>
              <a:rPr lang="en-US" sz="3200" dirty="0" err="1"/>
              <a:t>tashqil</a:t>
            </a:r>
            <a:r>
              <a:rPr lang="en-US" sz="3200" dirty="0"/>
              <a:t> </a:t>
            </a:r>
            <a:r>
              <a:rPr lang="en-US" sz="3200" dirty="0" err="1"/>
              <a:t>qiladi</a:t>
            </a:r>
            <a:r>
              <a:rPr lang="en-US" sz="3200" dirty="0"/>
              <a:t>. </a:t>
            </a:r>
            <a:r>
              <a:rPr lang="en-US" sz="3200" dirty="0" err="1"/>
              <a:t>Metallarning</a:t>
            </a:r>
            <a:r>
              <a:rPr lang="en-US" sz="3200" dirty="0"/>
              <a:t> 12 </a:t>
            </a:r>
            <a:r>
              <a:rPr lang="en-US" sz="3200" dirty="0" err="1"/>
              <a:t>tasi</a:t>
            </a:r>
            <a:r>
              <a:rPr lang="en-US" sz="3200" dirty="0"/>
              <a:t> S-</a:t>
            </a:r>
            <a:r>
              <a:rPr lang="en-US" sz="3200" dirty="0" err="1"/>
              <a:t>elementlar</a:t>
            </a:r>
            <a:r>
              <a:rPr lang="en-US" sz="3200" dirty="0"/>
              <a:t>, 32 </a:t>
            </a:r>
            <a:r>
              <a:rPr lang="en-US" sz="3200" dirty="0" err="1"/>
              <a:t>tasi</a:t>
            </a:r>
            <a:r>
              <a:rPr lang="en-US" sz="3200" dirty="0"/>
              <a:t> d-</a:t>
            </a:r>
            <a:r>
              <a:rPr lang="en-US" sz="3200" dirty="0" err="1"/>
              <a:t>elementlar</a:t>
            </a:r>
            <a:r>
              <a:rPr lang="en-US" sz="3200" dirty="0"/>
              <a:t>, 28 </a:t>
            </a:r>
            <a:r>
              <a:rPr lang="en-US" sz="3200" dirty="0" err="1"/>
              <a:t>tasi</a:t>
            </a:r>
            <a:r>
              <a:rPr lang="en-US" sz="3200" dirty="0"/>
              <a:t> f-</a:t>
            </a:r>
            <a:r>
              <a:rPr lang="en-US" sz="3200" dirty="0" err="1"/>
              <a:t>elementlar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kolgani</a:t>
            </a:r>
            <a:r>
              <a:rPr lang="en-US" sz="3200" dirty="0"/>
              <a:t> R-</a:t>
            </a:r>
            <a:r>
              <a:rPr lang="en-US" sz="3200" dirty="0" err="1"/>
              <a:t>elementlardir</a:t>
            </a:r>
            <a:r>
              <a:rPr lang="en-US" sz="3200" dirty="0"/>
              <a:t>. </a:t>
            </a:r>
            <a:r>
              <a:rPr lang="en-US" sz="3200" dirty="0" err="1"/>
              <a:t>Simobdan</a:t>
            </a:r>
            <a:r>
              <a:rPr lang="en-US" sz="3200" dirty="0"/>
              <a:t> </a:t>
            </a:r>
            <a:r>
              <a:rPr lang="en-US" sz="3200" dirty="0" err="1"/>
              <a:t>tashkari</a:t>
            </a:r>
            <a:r>
              <a:rPr lang="en-US" sz="3200" dirty="0"/>
              <a:t> </a:t>
            </a:r>
            <a:r>
              <a:rPr lang="en-US" sz="3200" dirty="0" err="1"/>
              <a:t>xamma</a:t>
            </a:r>
            <a:r>
              <a:rPr lang="en-US" sz="3200" dirty="0"/>
              <a:t> </a:t>
            </a:r>
            <a:r>
              <a:rPr lang="en-US" sz="3200" dirty="0" err="1"/>
              <a:t>metallar</a:t>
            </a:r>
            <a:r>
              <a:rPr lang="en-US" sz="3200" dirty="0"/>
              <a:t> </a:t>
            </a:r>
            <a:r>
              <a:rPr lang="en-US" sz="3200" dirty="0" err="1"/>
              <a:t>oddiy</a:t>
            </a:r>
            <a:r>
              <a:rPr lang="en-US" sz="3200" dirty="0"/>
              <a:t> </a:t>
            </a:r>
            <a:r>
              <a:rPr lang="en-US" sz="3200" dirty="0" err="1"/>
              <a:t>xaroratda</a:t>
            </a:r>
            <a:r>
              <a:rPr lang="en-US" sz="3200" dirty="0"/>
              <a:t> </a:t>
            </a:r>
            <a:r>
              <a:rPr lang="en-US" sz="3200" dirty="0" err="1"/>
              <a:t>qattiq</a:t>
            </a:r>
            <a:r>
              <a:rPr lang="en-US" sz="3200" dirty="0"/>
              <a:t> </a:t>
            </a:r>
            <a:r>
              <a:rPr lang="en-US" sz="3200" dirty="0" err="1"/>
              <a:t>moddalardir</a:t>
            </a:r>
            <a:r>
              <a:rPr lang="en-US" sz="3200" dirty="0"/>
              <a:t>. </a:t>
            </a:r>
            <a:r>
              <a:rPr lang="en-US" sz="3200" dirty="0" err="1"/>
              <a:t>Metallarning</a:t>
            </a:r>
            <a:r>
              <a:rPr lang="en-US" sz="3200" dirty="0"/>
              <a:t> </a:t>
            </a:r>
            <a:r>
              <a:rPr lang="en-US" sz="3200" dirty="0" err="1"/>
              <a:t>uziga</a:t>
            </a:r>
            <a:r>
              <a:rPr lang="en-US" sz="3200" dirty="0"/>
              <a:t> </a:t>
            </a:r>
            <a:r>
              <a:rPr lang="en-US" sz="3200" dirty="0" err="1"/>
              <a:t>xos</a:t>
            </a:r>
            <a:r>
              <a:rPr lang="en-US" sz="3200" dirty="0"/>
              <a:t> </a:t>
            </a:r>
            <a:r>
              <a:rPr lang="en-US" sz="3200" dirty="0" err="1"/>
              <a:t>belgilari</a:t>
            </a:r>
            <a:r>
              <a:rPr lang="en-US" sz="3200" dirty="0"/>
              <a:t> </a:t>
            </a:r>
            <a:r>
              <a:rPr lang="en-US" sz="3200" dirty="0" err="1"/>
              <a:t>kuyidagilardan</a:t>
            </a:r>
            <a:r>
              <a:rPr lang="en-US" sz="3200" dirty="0"/>
              <a:t> </a:t>
            </a:r>
            <a:r>
              <a:rPr lang="en-US" sz="3200" dirty="0" err="1"/>
              <a:t>iborat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66438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M E T A L </a:t>
            </a:r>
            <a:r>
              <a:rPr lang="en-US" sz="6000" b="1" dirty="0" err="1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L</a:t>
            </a: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 A R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638300"/>
            <a:ext cx="11353800" cy="4006222"/>
          </a:xfrm>
        </p:spPr>
        <p:txBody>
          <a:bodyPr>
            <a:noAutofit/>
          </a:bodyPr>
          <a:lstStyle/>
          <a:p>
            <a:r>
              <a:rPr lang="en-US" sz="2000" b="1" dirty="0"/>
              <a:t>1. </a:t>
            </a:r>
            <a:r>
              <a:rPr lang="en-US" sz="2000" b="1" dirty="0" err="1"/>
              <a:t>Xar</a:t>
            </a:r>
            <a:r>
              <a:rPr lang="en-US" sz="2000" b="1" dirty="0"/>
              <a:t> </a:t>
            </a:r>
            <a:r>
              <a:rPr lang="en-US" sz="2000" b="1" dirty="0" err="1"/>
              <a:t>kanday</a:t>
            </a:r>
            <a:r>
              <a:rPr lang="en-US" sz="2000" b="1" dirty="0"/>
              <a:t> </a:t>
            </a:r>
            <a:r>
              <a:rPr lang="en-US" sz="2000" b="1" dirty="0" err="1"/>
              <a:t>metall</a:t>
            </a:r>
            <a:r>
              <a:rPr lang="en-US" sz="2000" b="1" dirty="0"/>
              <a:t> </a:t>
            </a:r>
            <a:r>
              <a:rPr lang="en-US" sz="2000" b="1" dirty="0" err="1"/>
              <a:t>uziga</a:t>
            </a:r>
            <a:r>
              <a:rPr lang="en-US" sz="2000" b="1" dirty="0"/>
              <a:t> </a:t>
            </a:r>
            <a:r>
              <a:rPr lang="en-US" sz="2000" b="1" dirty="0" err="1"/>
              <a:t>xos</a:t>
            </a:r>
            <a:r>
              <a:rPr lang="en-US" sz="2000" b="1" dirty="0"/>
              <a:t> </a:t>
            </a:r>
            <a:r>
              <a:rPr lang="en-US" sz="2000" b="1" dirty="0" err="1"/>
              <a:t>yaltiroklikka</a:t>
            </a:r>
            <a:r>
              <a:rPr lang="en-US" sz="2000" b="1" dirty="0"/>
              <a:t> </a:t>
            </a:r>
            <a:r>
              <a:rPr lang="en-US" sz="2000" b="1" dirty="0" err="1"/>
              <a:t>ega</a:t>
            </a:r>
            <a:r>
              <a:rPr lang="en-US" sz="2000" b="1" dirty="0"/>
              <a:t>, </a:t>
            </a:r>
            <a:r>
              <a:rPr lang="en-US" sz="2000" b="1" dirty="0" err="1"/>
              <a:t>buning</a:t>
            </a:r>
            <a:r>
              <a:rPr lang="en-US" sz="2000" b="1" dirty="0"/>
              <a:t> </a:t>
            </a:r>
            <a:r>
              <a:rPr lang="en-US" sz="2000" b="1" dirty="0" err="1"/>
              <a:t>sababi</a:t>
            </a:r>
            <a:r>
              <a:rPr lang="en-US" sz="2000" b="1" dirty="0"/>
              <a:t> </a:t>
            </a:r>
            <a:r>
              <a:rPr lang="en-US" sz="2000" b="1" dirty="0" err="1"/>
              <a:t>shuki</a:t>
            </a:r>
            <a:r>
              <a:rPr lang="en-US" sz="2000" b="1" dirty="0"/>
              <a:t>, </a:t>
            </a:r>
            <a:r>
              <a:rPr lang="en-US" sz="2000" b="1" dirty="0" err="1"/>
              <a:t>ular</a:t>
            </a:r>
            <a:r>
              <a:rPr lang="en-US" sz="2000" b="1" dirty="0"/>
              <a:t> </a:t>
            </a:r>
            <a:r>
              <a:rPr lang="en-US" sz="2000" b="1" dirty="0" err="1"/>
              <a:t>yeruglik</a:t>
            </a:r>
            <a:r>
              <a:rPr lang="en-US" sz="2000" b="1" dirty="0"/>
              <a:t> </a:t>
            </a:r>
            <a:r>
              <a:rPr lang="en-US" sz="2000" b="1" dirty="0" err="1"/>
              <a:t>nurini</a:t>
            </a:r>
            <a:r>
              <a:rPr lang="en-US" sz="2000" b="1" dirty="0"/>
              <a:t> </a:t>
            </a:r>
            <a:r>
              <a:rPr lang="en-US" sz="2000" b="1" dirty="0" err="1"/>
              <a:t>spektrning</a:t>
            </a:r>
            <a:r>
              <a:rPr lang="en-US" sz="2000" b="1" dirty="0"/>
              <a:t> </a:t>
            </a:r>
            <a:r>
              <a:rPr lang="en-US" sz="2000" b="1" dirty="0" err="1"/>
              <a:t>kuzga</a:t>
            </a:r>
            <a:r>
              <a:rPr lang="en-US" sz="2000" b="1" dirty="0"/>
              <a:t> </a:t>
            </a:r>
            <a:r>
              <a:rPr lang="en-US" sz="2000" b="1" dirty="0" err="1"/>
              <a:t>kurinuvchan</a:t>
            </a:r>
            <a:r>
              <a:rPr lang="en-US" sz="2000" b="1" dirty="0"/>
              <a:t> </a:t>
            </a:r>
            <a:r>
              <a:rPr lang="en-US" sz="2000" b="1" dirty="0" err="1"/>
              <a:t>soxasida</a:t>
            </a:r>
            <a:r>
              <a:rPr lang="en-US" sz="2000" b="1" dirty="0"/>
              <a:t> </a:t>
            </a:r>
            <a:r>
              <a:rPr lang="en-US" sz="2000" b="1" dirty="0" err="1"/>
              <a:t>kaytarish</a:t>
            </a:r>
            <a:r>
              <a:rPr lang="en-US" sz="2000" b="1" dirty="0"/>
              <a:t> </a:t>
            </a:r>
            <a:r>
              <a:rPr lang="en-US" sz="2000" b="1" dirty="0" err="1"/>
              <a:t>xususiyatiga</a:t>
            </a:r>
            <a:r>
              <a:rPr lang="en-US" sz="2000" b="1" dirty="0"/>
              <a:t> </a:t>
            </a:r>
            <a:r>
              <a:rPr lang="en-US" sz="2000" b="1" dirty="0" err="1"/>
              <a:t>ega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2. </a:t>
            </a:r>
            <a:r>
              <a:rPr lang="en-US" sz="2000" b="1" dirty="0" err="1"/>
              <a:t>Metallar</a:t>
            </a:r>
            <a:r>
              <a:rPr lang="en-US" sz="2000" b="1" dirty="0"/>
              <a:t> </a:t>
            </a:r>
            <a:r>
              <a:rPr lang="en-US" sz="2000" b="1" dirty="0" err="1"/>
              <a:t>issiklik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elektrni</a:t>
            </a:r>
            <a:r>
              <a:rPr lang="en-US" sz="2000" b="1" dirty="0"/>
              <a:t> </a:t>
            </a:r>
            <a:r>
              <a:rPr lang="en-US" sz="2000" b="1" dirty="0" err="1"/>
              <a:t>yaxshi</a:t>
            </a:r>
            <a:r>
              <a:rPr lang="en-US" sz="2000" b="1" dirty="0"/>
              <a:t> </a:t>
            </a:r>
            <a:r>
              <a:rPr lang="en-US" sz="2000" b="1" dirty="0" err="1"/>
              <a:t>utkazadi</a:t>
            </a:r>
            <a:r>
              <a:rPr lang="en-US" sz="2000" b="1" dirty="0"/>
              <a:t>. </a:t>
            </a:r>
            <a:r>
              <a:rPr lang="en-US" sz="2000" b="1" dirty="0" err="1"/>
              <a:t>Metallarning</a:t>
            </a:r>
            <a:r>
              <a:rPr lang="en-US" sz="2000" b="1" dirty="0"/>
              <a:t> </a:t>
            </a:r>
            <a:r>
              <a:rPr lang="en-US" sz="2000" b="1" dirty="0" err="1"/>
              <a:t>elektr</a:t>
            </a:r>
            <a:r>
              <a:rPr lang="en-US" sz="2000" b="1" dirty="0"/>
              <a:t> </a:t>
            </a:r>
            <a:r>
              <a:rPr lang="en-US" sz="2000" b="1" dirty="0" err="1"/>
              <a:t>utkazuvchanligi</a:t>
            </a:r>
            <a:r>
              <a:rPr lang="en-US" sz="2000" b="1" dirty="0"/>
              <a:t> </a:t>
            </a:r>
            <a:r>
              <a:rPr lang="en-US" sz="2000" b="1" dirty="0" err="1"/>
              <a:t>xarorat</a:t>
            </a:r>
            <a:r>
              <a:rPr lang="en-US" sz="2000" b="1" dirty="0"/>
              <a:t> </a:t>
            </a:r>
            <a:r>
              <a:rPr lang="en-US" sz="2000" b="1" dirty="0" err="1"/>
              <a:t>ortishi</a:t>
            </a:r>
            <a:r>
              <a:rPr lang="en-US" sz="2000" b="1" dirty="0"/>
              <a:t> </a:t>
            </a:r>
            <a:r>
              <a:rPr lang="en-US" sz="2000" b="1" dirty="0" err="1"/>
              <a:t>bilan</a:t>
            </a:r>
            <a:r>
              <a:rPr lang="en-US" sz="2000" b="1" dirty="0"/>
              <a:t> </a:t>
            </a:r>
            <a:r>
              <a:rPr lang="en-US" sz="2000" b="1" dirty="0" err="1"/>
              <a:t>pasayadi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aksincha</a:t>
            </a:r>
            <a:r>
              <a:rPr lang="en-US" sz="2000" b="1" dirty="0"/>
              <a:t>, </a:t>
            </a:r>
            <a:r>
              <a:rPr lang="en-US" sz="2000" b="1" dirty="0" err="1"/>
              <a:t>karshiligi</a:t>
            </a:r>
            <a:r>
              <a:rPr lang="en-US" sz="2000" b="1" dirty="0"/>
              <a:t> </a:t>
            </a:r>
            <a:r>
              <a:rPr lang="en-US" sz="2000" b="1" dirty="0" err="1"/>
              <a:t>xarorat</a:t>
            </a:r>
            <a:r>
              <a:rPr lang="en-US" sz="2000" b="1" dirty="0"/>
              <a:t> </a:t>
            </a:r>
            <a:r>
              <a:rPr lang="en-US" sz="2000" b="1" dirty="0" err="1"/>
              <a:t>ortishi</a:t>
            </a:r>
            <a:r>
              <a:rPr lang="en-US" sz="2000" b="1" dirty="0"/>
              <a:t> </a:t>
            </a:r>
            <a:r>
              <a:rPr lang="en-US" sz="2000" b="1" dirty="0" err="1"/>
              <a:t>bilan</a:t>
            </a:r>
            <a:r>
              <a:rPr lang="en-US" sz="2000" b="1" dirty="0"/>
              <a:t> </a:t>
            </a:r>
            <a:r>
              <a:rPr lang="en-US" sz="2000" b="1" dirty="0" err="1"/>
              <a:t>ortadi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3. </a:t>
            </a:r>
            <a:r>
              <a:rPr lang="en-US" sz="2000" b="1" dirty="0" err="1"/>
              <a:t>Kupchilik</a:t>
            </a:r>
            <a:r>
              <a:rPr lang="en-US" sz="2000" b="1" dirty="0"/>
              <a:t> </a:t>
            </a:r>
            <a:r>
              <a:rPr lang="en-US" sz="2000" b="1" dirty="0" err="1"/>
              <a:t>metallar</a:t>
            </a:r>
            <a:r>
              <a:rPr lang="en-US" sz="2000" b="1" dirty="0"/>
              <a:t> </a:t>
            </a:r>
            <a:r>
              <a:rPr lang="en-US" sz="2000" b="1" dirty="0" err="1"/>
              <a:t>odatdagi</a:t>
            </a:r>
            <a:r>
              <a:rPr lang="en-US" sz="2000" b="1" dirty="0"/>
              <a:t> </a:t>
            </a:r>
            <a:r>
              <a:rPr lang="en-US" sz="2000" b="1" dirty="0" err="1"/>
              <a:t>sharoitda</a:t>
            </a:r>
            <a:r>
              <a:rPr lang="en-US" sz="2000" b="1" dirty="0"/>
              <a:t> </a:t>
            </a:r>
            <a:r>
              <a:rPr lang="en-US" sz="2000" b="1" dirty="0" err="1"/>
              <a:t>kristall</a:t>
            </a:r>
            <a:r>
              <a:rPr lang="en-US" sz="2000" b="1" dirty="0"/>
              <a:t> </a:t>
            </a:r>
            <a:r>
              <a:rPr lang="en-US" sz="2000" b="1" dirty="0" err="1"/>
              <a:t>xolatida</a:t>
            </a:r>
            <a:r>
              <a:rPr lang="en-US" sz="2000" b="1" dirty="0"/>
              <a:t> </a:t>
            </a:r>
            <a:r>
              <a:rPr lang="en-US" sz="2000" b="1" dirty="0" err="1"/>
              <a:t>buladi</a:t>
            </a:r>
            <a:r>
              <a:rPr lang="en-US" sz="2000" b="1" dirty="0"/>
              <a:t>, </a:t>
            </a:r>
            <a:r>
              <a:rPr lang="en-US" sz="2000" b="1" dirty="0" err="1"/>
              <a:t>ularning</a:t>
            </a:r>
            <a:r>
              <a:rPr lang="en-US" sz="2000" b="1" dirty="0"/>
              <a:t> </a:t>
            </a:r>
            <a:r>
              <a:rPr lang="en-US" sz="2000" b="1" dirty="0" err="1"/>
              <a:t>koordinasion</a:t>
            </a:r>
            <a:r>
              <a:rPr lang="en-US" sz="2000" b="1" dirty="0"/>
              <a:t> </a:t>
            </a:r>
            <a:r>
              <a:rPr lang="en-US" sz="2000" b="1" dirty="0" err="1"/>
              <a:t>soni</a:t>
            </a:r>
            <a:r>
              <a:rPr lang="en-US" sz="2000" b="1" dirty="0"/>
              <a:t> </a:t>
            </a:r>
            <a:r>
              <a:rPr lang="en-US" sz="2000" b="1" dirty="0" err="1"/>
              <a:t>katta</a:t>
            </a:r>
            <a:r>
              <a:rPr lang="en-US" sz="2000" b="1" dirty="0"/>
              <a:t> </a:t>
            </a:r>
            <a:r>
              <a:rPr lang="en-US" sz="2000" b="1" dirty="0" err="1"/>
              <a:t>kiymatga</a:t>
            </a:r>
            <a:r>
              <a:rPr lang="en-US" sz="2000" b="1" dirty="0"/>
              <a:t> </a:t>
            </a:r>
            <a:r>
              <a:rPr lang="en-US" sz="2000" b="1" dirty="0" err="1"/>
              <a:t>ega</a:t>
            </a:r>
            <a:r>
              <a:rPr lang="en-US" sz="2000" b="1" dirty="0"/>
              <a:t> (8 </a:t>
            </a:r>
            <a:r>
              <a:rPr lang="en-US" sz="2000" b="1" dirty="0" err="1"/>
              <a:t>va</a:t>
            </a:r>
            <a:r>
              <a:rPr lang="en-US" sz="2000" b="1" dirty="0"/>
              <a:t> 12 </a:t>
            </a:r>
            <a:r>
              <a:rPr lang="en-US" sz="2000" b="1" dirty="0" err="1"/>
              <a:t>ga</a:t>
            </a:r>
            <a:r>
              <a:rPr lang="en-US" sz="2000" b="1" dirty="0"/>
              <a:t> </a:t>
            </a:r>
            <a:r>
              <a:rPr lang="en-US" sz="2000" b="1" dirty="0" err="1"/>
              <a:t>teng</a:t>
            </a:r>
            <a:r>
              <a:rPr lang="en-US" sz="2000" b="1" dirty="0"/>
              <a:t>)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4. </a:t>
            </a:r>
            <a:r>
              <a:rPr lang="en-US" sz="2000" b="1" dirty="0" err="1"/>
              <a:t>Metallar</a:t>
            </a:r>
            <a:r>
              <a:rPr lang="en-US" sz="2000" b="1" dirty="0"/>
              <a:t> </a:t>
            </a:r>
            <a:r>
              <a:rPr lang="en-US" sz="2000" b="1" dirty="0" err="1"/>
              <a:t>chuziluvchan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yassilanuvchi</a:t>
            </a:r>
            <a:r>
              <a:rPr lang="en-US" sz="2000" b="1" dirty="0"/>
              <a:t> </a:t>
            </a:r>
            <a:r>
              <a:rPr lang="en-US" sz="2000" b="1" dirty="0" err="1"/>
              <a:t>buladi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5. </a:t>
            </a:r>
            <a:r>
              <a:rPr lang="en-US" sz="2000" b="1" dirty="0" err="1"/>
              <a:t>Metallar</a:t>
            </a:r>
            <a:r>
              <a:rPr lang="en-US" sz="2000" b="1" dirty="0"/>
              <a:t> </a:t>
            </a:r>
            <a:r>
              <a:rPr lang="en-US" sz="2000" b="1" dirty="0" err="1"/>
              <a:t>elektr</a:t>
            </a:r>
            <a:r>
              <a:rPr lang="en-US" sz="2000" b="1" dirty="0"/>
              <a:t> </a:t>
            </a:r>
            <a:r>
              <a:rPr lang="en-US" sz="2000" b="1" dirty="0" err="1"/>
              <a:t>musbat</a:t>
            </a:r>
            <a:r>
              <a:rPr lang="en-US" sz="2000" b="1" dirty="0"/>
              <a:t> </a:t>
            </a:r>
            <a:r>
              <a:rPr lang="en-US" sz="2000" b="1" dirty="0" err="1"/>
              <a:t>elementlardir</a:t>
            </a:r>
            <a:r>
              <a:rPr lang="en-US" sz="2000" b="1" dirty="0"/>
              <a:t>, </a:t>
            </a:r>
            <a:r>
              <a:rPr lang="en-US" sz="2000" b="1" dirty="0" err="1"/>
              <a:t>ya'ni</a:t>
            </a:r>
            <a:r>
              <a:rPr lang="en-US" sz="2000" b="1" dirty="0"/>
              <a:t> </a:t>
            </a:r>
            <a:r>
              <a:rPr lang="en-US" sz="2000" b="1" dirty="0" err="1"/>
              <a:t>ularning</a:t>
            </a:r>
            <a:r>
              <a:rPr lang="en-US" sz="2000" b="1" dirty="0"/>
              <a:t> </a:t>
            </a:r>
            <a:r>
              <a:rPr lang="en-US" sz="2000" b="1" dirty="0" err="1"/>
              <a:t>oksidlari</a:t>
            </a:r>
            <a:r>
              <a:rPr lang="en-US" sz="2000" b="1" dirty="0"/>
              <a:t> </a:t>
            </a:r>
            <a:r>
              <a:rPr lang="en-US" sz="2000" b="1" dirty="0" err="1"/>
              <a:t>kupincha</a:t>
            </a:r>
            <a:r>
              <a:rPr lang="en-US" sz="2000" b="1" dirty="0"/>
              <a:t> </a:t>
            </a:r>
            <a:r>
              <a:rPr lang="en-US" sz="2000" b="1" dirty="0" err="1"/>
              <a:t>suv</a:t>
            </a:r>
            <a:r>
              <a:rPr lang="en-US" sz="2000" b="1" dirty="0"/>
              <a:t> </a:t>
            </a:r>
            <a:r>
              <a:rPr lang="en-US" sz="2000" b="1" dirty="0" err="1"/>
              <a:t>bilan</a:t>
            </a:r>
            <a:r>
              <a:rPr lang="en-US" sz="2000" b="1" dirty="0"/>
              <a:t> </a:t>
            </a:r>
            <a:r>
              <a:rPr lang="en-US" sz="2000" b="1" dirty="0" err="1"/>
              <a:t>birikib</a:t>
            </a:r>
            <a:r>
              <a:rPr lang="en-US" sz="2000" b="1" dirty="0"/>
              <a:t> </a:t>
            </a:r>
            <a:r>
              <a:rPr lang="en-US" sz="2000" b="1" dirty="0" err="1"/>
              <a:t>asoslar</a:t>
            </a:r>
            <a:r>
              <a:rPr lang="en-US" sz="2000" b="1" dirty="0"/>
              <a:t> </a:t>
            </a:r>
            <a:r>
              <a:rPr lang="en-US" sz="2000" b="1" dirty="0" err="1"/>
              <a:t>xosil</a:t>
            </a:r>
            <a:r>
              <a:rPr lang="en-US" sz="2000" b="1" dirty="0"/>
              <a:t> </a:t>
            </a:r>
            <a:r>
              <a:rPr lang="en-US" sz="2000" b="1" dirty="0" err="1"/>
              <a:t>qiladi</a:t>
            </a:r>
            <a:r>
              <a:rPr lang="en-US" sz="2000" b="1" dirty="0"/>
              <a:t>. </a:t>
            </a:r>
            <a:r>
              <a:rPr lang="en-US" sz="2000" b="1" dirty="0" err="1"/>
              <a:t>Metallarda</a:t>
            </a:r>
            <a:r>
              <a:rPr lang="en-US" sz="2000" b="1" dirty="0"/>
              <a:t> </a:t>
            </a:r>
            <a:r>
              <a:rPr lang="en-US" sz="2000" b="1" dirty="0" err="1"/>
              <a:t>bu</a:t>
            </a:r>
            <a:r>
              <a:rPr lang="en-US" sz="2000" b="1" dirty="0"/>
              <a:t> 5 </a:t>
            </a:r>
            <a:r>
              <a:rPr lang="en-US" sz="2000" b="1" dirty="0" err="1"/>
              <a:t>xususiyatning</a:t>
            </a:r>
            <a:r>
              <a:rPr lang="en-US" sz="2000" b="1" dirty="0"/>
              <a:t> </a:t>
            </a:r>
            <a:r>
              <a:rPr lang="en-US" sz="2000" b="1" dirty="0" err="1"/>
              <a:t>borligiga</a:t>
            </a:r>
            <a:r>
              <a:rPr lang="en-US" sz="2000" b="1" dirty="0"/>
              <a:t> </a:t>
            </a:r>
            <a:r>
              <a:rPr lang="en-US" sz="2000" b="1" dirty="0" err="1"/>
              <a:t>asoslanib</a:t>
            </a:r>
            <a:r>
              <a:rPr lang="en-US" sz="2000" b="1" dirty="0"/>
              <a:t>, </a:t>
            </a:r>
            <a:r>
              <a:rPr lang="en-US" sz="2000" b="1" dirty="0" err="1"/>
              <a:t>metallarning</a:t>
            </a:r>
            <a:r>
              <a:rPr lang="en-US" sz="2000" b="1" dirty="0"/>
              <a:t> </a:t>
            </a:r>
            <a:r>
              <a:rPr lang="en-US" sz="2000" b="1" dirty="0" err="1"/>
              <a:t>ichki</a:t>
            </a:r>
            <a:r>
              <a:rPr lang="en-US" sz="2000" b="1" dirty="0"/>
              <a:t> </a:t>
            </a:r>
            <a:r>
              <a:rPr lang="en-US" sz="2000" b="1" dirty="0" err="1"/>
              <a:t>tuzilishi</a:t>
            </a:r>
            <a:r>
              <a:rPr lang="en-US" sz="2000" b="1" dirty="0"/>
              <a:t> </a:t>
            </a:r>
            <a:r>
              <a:rPr lang="en-US" sz="2000" b="1" dirty="0" err="1"/>
              <a:t>xakida</a:t>
            </a:r>
            <a:r>
              <a:rPr lang="en-US" sz="2000" b="1" dirty="0"/>
              <a:t> </a:t>
            </a:r>
            <a:r>
              <a:rPr lang="en-US" sz="2000" b="1" dirty="0" err="1"/>
              <a:t>ma'lum</a:t>
            </a:r>
            <a:r>
              <a:rPr lang="en-US" sz="2000" b="1" dirty="0"/>
              <a:t> </a:t>
            </a:r>
            <a:r>
              <a:rPr lang="en-US" sz="2000" b="1" dirty="0" err="1"/>
              <a:t>tasavvur</a:t>
            </a:r>
            <a:r>
              <a:rPr lang="en-US" sz="2000" b="1" dirty="0"/>
              <a:t> </a:t>
            </a:r>
            <a:r>
              <a:rPr lang="en-US" sz="2000" b="1" dirty="0" err="1"/>
              <a:t>yaratish</a:t>
            </a:r>
            <a:r>
              <a:rPr lang="en-US" sz="2000" b="1" dirty="0"/>
              <a:t> </a:t>
            </a:r>
            <a:r>
              <a:rPr lang="en-US" sz="2000" b="1" dirty="0" err="1"/>
              <a:t>mumkin</a:t>
            </a:r>
            <a:r>
              <a:rPr lang="en-US" sz="2000" b="1" dirty="0"/>
              <a:t>. </a:t>
            </a:r>
            <a:r>
              <a:rPr lang="en-US" sz="2000" b="1" dirty="0" err="1"/>
              <a:t>Masalan</a:t>
            </a:r>
            <a:r>
              <a:rPr lang="en-US" sz="2000" b="1" dirty="0"/>
              <a:t>, </a:t>
            </a:r>
            <a:r>
              <a:rPr lang="en-US" sz="2000" b="1" dirty="0" err="1"/>
              <a:t>metall</a:t>
            </a:r>
            <a:r>
              <a:rPr lang="en-US" sz="2000" b="1" dirty="0"/>
              <a:t> </a:t>
            </a:r>
            <a:r>
              <a:rPr lang="en-US" sz="2000" b="1" dirty="0" err="1"/>
              <a:t>yeruglikni</a:t>
            </a:r>
            <a:r>
              <a:rPr lang="en-US" sz="2000" b="1" dirty="0"/>
              <a:t> </a:t>
            </a:r>
            <a:r>
              <a:rPr lang="en-US" sz="2000" b="1" dirty="0" err="1"/>
              <a:t>kaytarish</a:t>
            </a:r>
            <a:r>
              <a:rPr lang="en-US" sz="2000" b="1" dirty="0"/>
              <a:t> </a:t>
            </a:r>
            <a:r>
              <a:rPr lang="en-US" sz="2000" b="1" dirty="0" err="1"/>
              <a:t>xususiyatiga</a:t>
            </a:r>
            <a:r>
              <a:rPr lang="en-US" sz="2000" b="1" dirty="0"/>
              <a:t> </a:t>
            </a:r>
            <a:r>
              <a:rPr lang="en-US" sz="2000" b="1" dirty="0" err="1"/>
              <a:t>ega</a:t>
            </a:r>
            <a:r>
              <a:rPr lang="en-US" sz="2000" b="1" dirty="0"/>
              <a:t> </a:t>
            </a:r>
            <a:r>
              <a:rPr lang="en-US" sz="2000" b="1" dirty="0" err="1"/>
              <a:t>bulgani</a:t>
            </a:r>
            <a:r>
              <a:rPr lang="en-US" sz="2000" b="1" dirty="0"/>
              <a:t> </a:t>
            </a:r>
            <a:r>
              <a:rPr lang="en-US" sz="2000" b="1" dirty="0" err="1"/>
              <a:t>uchun</a:t>
            </a:r>
            <a:r>
              <a:rPr lang="en-US" sz="2000" b="1" dirty="0"/>
              <a:t> </a:t>
            </a:r>
            <a:r>
              <a:rPr lang="en-US" sz="2000" b="1" dirty="0" err="1"/>
              <a:t>juda</a:t>
            </a:r>
            <a:r>
              <a:rPr lang="en-US" sz="2000" b="1" dirty="0"/>
              <a:t> </a:t>
            </a:r>
            <a:r>
              <a:rPr lang="en-US" sz="2000" b="1" dirty="0" err="1"/>
              <a:t>yupka</a:t>
            </a:r>
            <a:r>
              <a:rPr lang="en-US" sz="2000" b="1" dirty="0"/>
              <a:t> </a:t>
            </a:r>
            <a:r>
              <a:rPr lang="en-US" sz="2000" b="1" dirty="0" err="1"/>
              <a:t>metall</a:t>
            </a:r>
            <a:r>
              <a:rPr lang="en-US" sz="2000" b="1" dirty="0"/>
              <a:t> </a:t>
            </a:r>
            <a:r>
              <a:rPr lang="en-US" sz="2000" b="1" dirty="0" err="1"/>
              <a:t>plastinka</a:t>
            </a:r>
            <a:r>
              <a:rPr lang="en-US" sz="2000" b="1" dirty="0"/>
              <a:t> </a:t>
            </a:r>
            <a:r>
              <a:rPr lang="en-US" sz="2000" b="1" dirty="0" err="1"/>
              <a:t>xam</a:t>
            </a:r>
            <a:r>
              <a:rPr lang="en-US" sz="2000" b="1" dirty="0"/>
              <a:t> </a:t>
            </a:r>
            <a:r>
              <a:rPr lang="en-US" sz="2000" b="1" dirty="0" err="1"/>
              <a:t>shaffof</a:t>
            </a:r>
            <a:r>
              <a:rPr lang="en-US" sz="2000" b="1" dirty="0"/>
              <a:t> (</a:t>
            </a:r>
            <a:r>
              <a:rPr lang="en-US" sz="2000" b="1" dirty="0" err="1"/>
              <a:t>tinik</a:t>
            </a:r>
            <a:r>
              <a:rPr lang="en-US" sz="2000" b="1" dirty="0"/>
              <a:t>) </a:t>
            </a:r>
            <a:r>
              <a:rPr lang="en-US" sz="2000" b="1" dirty="0" err="1"/>
              <a:t>bulmaydi</a:t>
            </a:r>
            <a:r>
              <a:rPr lang="en-US" sz="2000" b="1" dirty="0"/>
              <a:t>.</a:t>
            </a:r>
            <a:br>
              <a:rPr lang="en-US" sz="2000" b="1" dirty="0"/>
            </a:b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68574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E T A L </a:t>
            </a:r>
            <a:r>
              <a:rPr lang="en-US" sz="8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8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9300" y="2133600"/>
            <a:ext cx="10755312" cy="3777622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/>
              <a:t>Bunga</a:t>
            </a:r>
            <a:r>
              <a:rPr lang="en-US" sz="2000" dirty="0"/>
              <a:t> </a:t>
            </a:r>
            <a:r>
              <a:rPr lang="en-US" sz="2000" dirty="0" err="1"/>
              <a:t>asoslanib</a:t>
            </a:r>
            <a:r>
              <a:rPr lang="en-US" sz="2000" dirty="0"/>
              <a:t>, </a:t>
            </a:r>
            <a:r>
              <a:rPr lang="en-US" sz="2000" dirty="0" err="1"/>
              <a:t>metall</a:t>
            </a:r>
            <a:r>
              <a:rPr lang="en-US" sz="2000" dirty="0"/>
              <a:t> </a:t>
            </a:r>
            <a:r>
              <a:rPr lang="en-US" sz="2000" dirty="0" err="1"/>
              <a:t>juda</a:t>
            </a:r>
            <a:r>
              <a:rPr lang="en-US" sz="2000" dirty="0"/>
              <a:t> </a:t>
            </a:r>
            <a:r>
              <a:rPr lang="en-US" sz="2000" dirty="0" err="1"/>
              <a:t>zich</a:t>
            </a:r>
            <a:r>
              <a:rPr lang="en-US" sz="2000" dirty="0"/>
              <a:t> </a:t>
            </a:r>
            <a:r>
              <a:rPr lang="en-US" sz="2000" dirty="0" err="1"/>
              <a:t>tuzilgan</a:t>
            </a:r>
            <a:r>
              <a:rPr lang="en-US" sz="2000" dirty="0"/>
              <a:t> (</a:t>
            </a:r>
            <a:r>
              <a:rPr lang="en-US" sz="2000" dirty="0" err="1"/>
              <a:t>ya'ni</a:t>
            </a:r>
            <a:r>
              <a:rPr lang="en-US" sz="2000" dirty="0"/>
              <a:t> </a:t>
            </a:r>
            <a:r>
              <a:rPr lang="en-US" sz="2000" dirty="0" err="1"/>
              <a:t>metallarning</a:t>
            </a:r>
            <a:r>
              <a:rPr lang="en-US" sz="2000" dirty="0"/>
              <a:t> </a:t>
            </a:r>
            <a:r>
              <a:rPr lang="en-US" sz="2000" dirty="0" err="1"/>
              <a:t>xajm</a:t>
            </a:r>
            <a:r>
              <a:rPr lang="en-US" sz="2000" dirty="0"/>
              <a:t> </a:t>
            </a:r>
            <a:r>
              <a:rPr lang="en-US" sz="2000" dirty="0" err="1"/>
              <a:t>birligida</a:t>
            </a:r>
            <a:r>
              <a:rPr lang="en-US" sz="2000" dirty="0"/>
              <a:t> </a:t>
            </a:r>
            <a:r>
              <a:rPr lang="en-US" sz="2000" dirty="0" err="1"/>
              <a:t>juda</a:t>
            </a:r>
            <a:r>
              <a:rPr lang="en-US" sz="2000" dirty="0"/>
              <a:t> </a:t>
            </a:r>
            <a:r>
              <a:rPr lang="en-US" sz="2000" dirty="0" err="1"/>
              <a:t>kup</a:t>
            </a:r>
            <a:r>
              <a:rPr lang="en-US" sz="2000" dirty="0"/>
              <a:t> </a:t>
            </a:r>
            <a:r>
              <a:rPr lang="en-US" sz="2000" dirty="0" err="1" smtClean="0"/>
              <a:t>atomlar</a:t>
            </a:r>
            <a:r>
              <a:rPr lang="en-US" sz="2000" dirty="0" smtClean="0"/>
              <a:t> </a:t>
            </a:r>
            <a:r>
              <a:rPr lang="en-US" sz="2000" dirty="0" err="1"/>
              <a:t>bor</a:t>
            </a:r>
            <a:r>
              <a:rPr lang="en-US" sz="2000" dirty="0"/>
              <a:t>) </a:t>
            </a:r>
            <a:r>
              <a:rPr lang="en-US" sz="2000" dirty="0" err="1"/>
              <a:t>deyish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 err="1" smtClean="0"/>
              <a:t>Metallarning</a:t>
            </a:r>
            <a:r>
              <a:rPr lang="en-US" sz="2000" dirty="0" smtClean="0"/>
              <a:t> </a:t>
            </a:r>
            <a:r>
              <a:rPr lang="en-US" sz="2000" dirty="0" err="1"/>
              <a:t>issiklik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elektrni</a:t>
            </a:r>
            <a:r>
              <a:rPr lang="en-US" sz="2000" dirty="0"/>
              <a:t> </a:t>
            </a:r>
            <a:r>
              <a:rPr lang="en-US" sz="2000" dirty="0" err="1"/>
              <a:t>yaxshi</a:t>
            </a:r>
            <a:r>
              <a:rPr lang="en-US" sz="2000" dirty="0"/>
              <a:t> </a:t>
            </a:r>
            <a:r>
              <a:rPr lang="en-US" sz="2000" dirty="0" err="1"/>
              <a:t>utkazishi</a:t>
            </a:r>
            <a:r>
              <a:rPr lang="en-US" sz="2000" dirty="0"/>
              <a:t> - </a:t>
            </a:r>
            <a:r>
              <a:rPr lang="en-US" sz="2000" dirty="0" err="1"/>
              <a:t>zaryadlangan</a:t>
            </a:r>
            <a:r>
              <a:rPr lang="en-US" sz="2000" dirty="0"/>
              <a:t> </a:t>
            </a:r>
            <a:r>
              <a:rPr lang="en-US" sz="2000" dirty="0" err="1"/>
              <a:t>zarrachalar</a:t>
            </a:r>
            <a:r>
              <a:rPr lang="en-US" sz="2000" dirty="0"/>
              <a:t> </a:t>
            </a:r>
            <a:r>
              <a:rPr lang="en-US" sz="2000" dirty="0" err="1"/>
              <a:t>metallning</a:t>
            </a:r>
            <a:r>
              <a:rPr lang="en-US" sz="2000" dirty="0"/>
              <a:t> </a:t>
            </a:r>
            <a:r>
              <a:rPr lang="en-US" sz="2000" dirty="0" err="1"/>
              <a:t>kristallari</a:t>
            </a:r>
            <a:r>
              <a:rPr lang="en-US" sz="2000" dirty="0"/>
              <a:t> </a:t>
            </a:r>
            <a:r>
              <a:rPr lang="en-US" sz="2000" dirty="0" err="1"/>
              <a:t>orasida</a:t>
            </a:r>
            <a:r>
              <a:rPr lang="en-US" sz="2000" dirty="0"/>
              <a:t> </a:t>
            </a:r>
            <a:r>
              <a:rPr lang="en-US" sz="2000" dirty="0" err="1"/>
              <a:t>oson</a:t>
            </a:r>
            <a:r>
              <a:rPr lang="en-US" sz="2000" dirty="0"/>
              <a:t> </a:t>
            </a:r>
            <a:r>
              <a:rPr lang="en-US" sz="2000" dirty="0" err="1"/>
              <a:t>xarakatlanishi</a:t>
            </a:r>
            <a:r>
              <a:rPr lang="en-US" sz="2000" dirty="0"/>
              <a:t> </a:t>
            </a:r>
            <a:r>
              <a:rPr lang="en-US" sz="2000" dirty="0" err="1"/>
              <a:t>xakida</a:t>
            </a:r>
            <a:r>
              <a:rPr lang="en-US" sz="2000" dirty="0"/>
              <a:t> </a:t>
            </a:r>
            <a:r>
              <a:rPr lang="en-US" sz="2000" dirty="0" err="1"/>
              <a:t>ma'lumot</a:t>
            </a:r>
            <a:r>
              <a:rPr lang="en-US" sz="2000" dirty="0"/>
              <a:t> </a:t>
            </a:r>
            <a:r>
              <a:rPr lang="en-US" sz="2000" dirty="0" err="1"/>
              <a:t>beradi</a:t>
            </a:r>
            <a:r>
              <a:rPr lang="en-US" sz="2000" dirty="0"/>
              <a:t>. </a:t>
            </a:r>
            <a:r>
              <a:rPr lang="en-US" sz="2000" dirty="0" err="1"/>
              <a:t>Nixoyat</a:t>
            </a:r>
            <a:r>
              <a:rPr lang="en-US" sz="2000" dirty="0"/>
              <a:t>, </a:t>
            </a:r>
            <a:r>
              <a:rPr lang="en-US" sz="2000" dirty="0" err="1"/>
              <a:t>metallarning</a:t>
            </a:r>
            <a:r>
              <a:rPr lang="en-US" sz="2000" dirty="0"/>
              <a:t> </a:t>
            </a:r>
            <a:r>
              <a:rPr lang="en-US" sz="2000" dirty="0" err="1"/>
              <a:t>elektromusbat</a:t>
            </a:r>
            <a:r>
              <a:rPr lang="en-US" sz="2000" dirty="0"/>
              <a:t> </a:t>
            </a:r>
            <a:r>
              <a:rPr lang="en-US" sz="2000" dirty="0" err="1"/>
              <a:t>elementlar</a:t>
            </a:r>
            <a:r>
              <a:rPr lang="en-US" sz="2000" dirty="0"/>
              <a:t> </a:t>
            </a:r>
            <a:r>
              <a:rPr lang="en-US" sz="2000" dirty="0" err="1"/>
              <a:t>jumlasiga</a:t>
            </a:r>
            <a:r>
              <a:rPr lang="en-US" sz="2000" dirty="0"/>
              <a:t> </a:t>
            </a:r>
            <a:r>
              <a:rPr lang="en-US" sz="2000" dirty="0" err="1"/>
              <a:t>kirishi-valent</a:t>
            </a:r>
            <a:r>
              <a:rPr lang="en-US" sz="2000" dirty="0"/>
              <a:t> </a:t>
            </a:r>
            <a:r>
              <a:rPr lang="en-US" sz="2000" dirty="0" err="1"/>
              <a:t>elektronlarning</a:t>
            </a:r>
            <a:r>
              <a:rPr lang="en-US" sz="2000" dirty="0"/>
              <a:t> </a:t>
            </a:r>
            <a:r>
              <a:rPr lang="en-US" sz="2000" dirty="0" err="1"/>
              <a:t>metall</a:t>
            </a:r>
            <a:r>
              <a:rPr lang="en-US" sz="2000" dirty="0"/>
              <a:t> </a:t>
            </a:r>
            <a:r>
              <a:rPr lang="en-US" sz="2000" dirty="0" err="1"/>
              <a:t>atomidan</a:t>
            </a:r>
            <a:r>
              <a:rPr lang="en-US" sz="2000" dirty="0"/>
              <a:t> </a:t>
            </a:r>
            <a:r>
              <a:rPr lang="en-US" sz="2000" dirty="0" err="1"/>
              <a:t>osongina</a:t>
            </a:r>
            <a:r>
              <a:rPr lang="en-US" sz="2000" dirty="0"/>
              <a:t> </a:t>
            </a:r>
            <a:r>
              <a:rPr lang="en-US" sz="2000" dirty="0" err="1"/>
              <a:t>chikib</a:t>
            </a:r>
            <a:r>
              <a:rPr lang="en-US" sz="2000" dirty="0"/>
              <a:t> </a:t>
            </a:r>
            <a:r>
              <a:rPr lang="en-US" sz="2000" dirty="0" err="1"/>
              <a:t>keta</a:t>
            </a:r>
            <a:r>
              <a:rPr lang="en-US" sz="2000" dirty="0"/>
              <a:t> </a:t>
            </a:r>
            <a:r>
              <a:rPr lang="en-US" sz="2000" dirty="0" err="1"/>
              <a:t>olishini</a:t>
            </a:r>
            <a:r>
              <a:rPr lang="en-US" sz="2000" dirty="0"/>
              <a:t> </a:t>
            </a:r>
            <a:r>
              <a:rPr lang="en-US" sz="2000" dirty="0" err="1"/>
              <a:t>kursatadi</a:t>
            </a:r>
            <a:r>
              <a:rPr lang="en-US" sz="2000" dirty="0"/>
              <a:t>. </a:t>
            </a:r>
            <a:r>
              <a:rPr lang="en-US" sz="2000" dirty="0" err="1"/>
              <a:t>Lekin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(</a:t>
            </a:r>
            <a:r>
              <a:rPr lang="en-US" sz="2000" dirty="0" err="1"/>
              <a:t>metallar</a:t>
            </a:r>
            <a:r>
              <a:rPr lang="en-US" sz="2000" dirty="0"/>
              <a:t>) </a:t>
            </a:r>
            <a:r>
              <a:rPr lang="en-US" sz="2000" dirty="0" err="1"/>
              <a:t>xususiyatlarining</a:t>
            </a:r>
            <a:r>
              <a:rPr lang="en-US" sz="2000" dirty="0"/>
              <a:t> </a:t>
            </a:r>
            <a:r>
              <a:rPr lang="en-US" sz="2000" dirty="0" err="1"/>
              <a:t>xech</a:t>
            </a:r>
            <a:r>
              <a:rPr lang="en-US" sz="2000" dirty="0"/>
              <a:t> </a:t>
            </a:r>
            <a:r>
              <a:rPr lang="en-US" sz="2000" dirty="0" err="1"/>
              <a:t>kaysisi</a:t>
            </a:r>
            <a:r>
              <a:rPr lang="en-US" sz="2000" dirty="0"/>
              <a:t> </a:t>
            </a:r>
            <a:r>
              <a:rPr lang="en-US" sz="2000" dirty="0" err="1"/>
              <a:t>oddiy</a:t>
            </a:r>
            <a:r>
              <a:rPr lang="en-US" sz="2000" dirty="0"/>
              <a:t> </a:t>
            </a:r>
            <a:r>
              <a:rPr lang="en-US" sz="2000" dirty="0" err="1"/>
              <a:t>moddalarning</a:t>
            </a:r>
            <a:r>
              <a:rPr lang="en-US" sz="2000" dirty="0"/>
              <a:t> "</a:t>
            </a:r>
            <a:r>
              <a:rPr lang="en-US" sz="2000" dirty="0" err="1"/>
              <a:t>metall</a:t>
            </a:r>
            <a:r>
              <a:rPr lang="en-US" sz="2000" dirty="0"/>
              <a:t>" </a:t>
            </a:r>
            <a:r>
              <a:rPr lang="en-US" sz="2000" dirty="0" err="1"/>
              <a:t>yoki</a:t>
            </a:r>
            <a:r>
              <a:rPr lang="en-US" sz="2000" dirty="0"/>
              <a:t> "</a:t>
            </a:r>
            <a:r>
              <a:rPr lang="en-US" sz="2000" dirty="0" err="1"/>
              <a:t>metallmaslari</a:t>
            </a:r>
            <a:r>
              <a:rPr lang="en-US" sz="2000" dirty="0"/>
              <a:t>" </a:t>
            </a:r>
            <a:r>
              <a:rPr lang="en-US" sz="2000" dirty="0" err="1"/>
              <a:t>sinfiga</a:t>
            </a:r>
            <a:r>
              <a:rPr lang="en-US" sz="2000" dirty="0"/>
              <a:t> </a:t>
            </a:r>
            <a:r>
              <a:rPr lang="en-US" sz="2000" dirty="0" err="1"/>
              <a:t>ajratish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asos</a:t>
            </a:r>
            <a:r>
              <a:rPr lang="en-US" sz="2000" dirty="0"/>
              <a:t> </a:t>
            </a:r>
            <a:r>
              <a:rPr lang="en-US" sz="2000" dirty="0" err="1"/>
              <a:t>bula</a:t>
            </a:r>
            <a:r>
              <a:rPr lang="en-US" sz="2000" dirty="0"/>
              <a:t> </a:t>
            </a:r>
            <a:r>
              <a:rPr lang="en-US" sz="2000" dirty="0" err="1"/>
              <a:t>olmaydi</a:t>
            </a:r>
            <a:r>
              <a:rPr lang="en-US" sz="2000" dirty="0"/>
              <a:t>. </a:t>
            </a:r>
            <a:r>
              <a:rPr lang="en-US" sz="2000" dirty="0" err="1"/>
              <a:t>Oddiy</a:t>
            </a:r>
            <a:r>
              <a:rPr lang="en-US" sz="2000" dirty="0"/>
              <a:t> </a:t>
            </a:r>
            <a:r>
              <a:rPr lang="en-US" sz="2000" dirty="0" err="1"/>
              <a:t>moddalarni</a:t>
            </a:r>
            <a:r>
              <a:rPr lang="en-US" sz="2000" dirty="0"/>
              <a:t> «</a:t>
            </a:r>
            <a:r>
              <a:rPr lang="en-US" sz="2000" dirty="0" err="1"/>
              <a:t>metall</a:t>
            </a:r>
            <a:r>
              <a:rPr lang="en-US" sz="2000" dirty="0"/>
              <a:t>» </a:t>
            </a:r>
            <a:r>
              <a:rPr lang="en-US" sz="2000" dirty="0" err="1"/>
              <a:t>yoki</a:t>
            </a:r>
            <a:r>
              <a:rPr lang="en-US" sz="2000" dirty="0"/>
              <a:t> «</a:t>
            </a:r>
            <a:r>
              <a:rPr lang="en-US" sz="2000" dirty="0" err="1"/>
              <a:t>metallmaslarga</a:t>
            </a:r>
            <a:r>
              <a:rPr lang="en-US" sz="2000" dirty="0"/>
              <a:t>» </a:t>
            </a:r>
            <a:r>
              <a:rPr lang="en-US" sz="2000" dirty="0" err="1"/>
              <a:t>ajratish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kimeviy</a:t>
            </a:r>
            <a:r>
              <a:rPr lang="en-US" sz="2000" dirty="0"/>
              <a:t> </a:t>
            </a:r>
            <a:r>
              <a:rPr lang="en-US" sz="2000" dirty="0" err="1"/>
              <a:t>boglanishlar</a:t>
            </a:r>
            <a:r>
              <a:rPr lang="en-US" sz="2000" dirty="0"/>
              <a:t> </a:t>
            </a:r>
            <a:r>
              <a:rPr lang="en-US" sz="2000" dirty="0" err="1"/>
              <a:t>tipini</a:t>
            </a:r>
            <a:r>
              <a:rPr lang="en-US" sz="2000" dirty="0"/>
              <a:t> </a:t>
            </a:r>
            <a:r>
              <a:rPr lang="en-US" sz="2000" dirty="0" err="1"/>
              <a:t>asos</a:t>
            </a:r>
            <a:r>
              <a:rPr lang="en-US" sz="2000" dirty="0"/>
              <a:t> </a:t>
            </a:r>
            <a:r>
              <a:rPr lang="en-US" sz="2000" dirty="0" err="1"/>
              <a:t>qilib</a:t>
            </a:r>
            <a:r>
              <a:rPr lang="en-US" sz="2000" dirty="0"/>
              <a:t> </a:t>
            </a:r>
            <a:r>
              <a:rPr lang="en-US" sz="2000" dirty="0" err="1"/>
              <a:t>olish</a:t>
            </a:r>
            <a:r>
              <a:rPr lang="en-US" sz="2000" dirty="0"/>
              <a:t>, </a:t>
            </a:r>
            <a:r>
              <a:rPr lang="en-US" sz="2000" dirty="0" err="1"/>
              <a:t>kup</a:t>
            </a:r>
            <a:r>
              <a:rPr lang="en-US" sz="2000" dirty="0"/>
              <a:t> </a:t>
            </a:r>
            <a:r>
              <a:rPr lang="en-US" sz="2000" dirty="0" err="1"/>
              <a:t>masalalarni</a:t>
            </a:r>
            <a:r>
              <a:rPr lang="en-US" sz="2000" dirty="0"/>
              <a:t> </a:t>
            </a:r>
            <a:r>
              <a:rPr lang="en-US" sz="2000" dirty="0" err="1"/>
              <a:t>izox</a:t>
            </a:r>
            <a:r>
              <a:rPr lang="en-US" sz="2000" dirty="0"/>
              <a:t> </a:t>
            </a:r>
            <a:r>
              <a:rPr lang="en-US" sz="2000" dirty="0" err="1"/>
              <a:t>qilib</a:t>
            </a:r>
            <a:r>
              <a:rPr lang="en-US" sz="2000" dirty="0"/>
              <a:t> </a:t>
            </a:r>
            <a:r>
              <a:rPr lang="en-US" sz="2000" dirty="0" err="1"/>
              <a:t>olishda</a:t>
            </a:r>
            <a:r>
              <a:rPr lang="en-US" sz="2000" dirty="0"/>
              <a:t> </a:t>
            </a:r>
            <a:r>
              <a:rPr lang="en-US" sz="2000" dirty="0" err="1"/>
              <a:t>juda</a:t>
            </a:r>
            <a:r>
              <a:rPr lang="en-US" sz="2000" dirty="0"/>
              <a:t> </a:t>
            </a:r>
            <a:r>
              <a:rPr lang="en-US" sz="2000" dirty="0" err="1"/>
              <a:t>tugri</a:t>
            </a:r>
            <a:r>
              <a:rPr lang="en-US" sz="2000" dirty="0"/>
              <a:t> </a:t>
            </a:r>
            <a:r>
              <a:rPr lang="en-US" sz="2000" dirty="0" err="1"/>
              <a:t>xulosalarga</a:t>
            </a:r>
            <a:r>
              <a:rPr lang="en-US" sz="2000" dirty="0"/>
              <a:t> </a:t>
            </a:r>
            <a:r>
              <a:rPr lang="en-US" sz="2000" dirty="0" err="1"/>
              <a:t>olib</a:t>
            </a:r>
            <a:r>
              <a:rPr lang="en-US" sz="2000" dirty="0"/>
              <a:t> </a:t>
            </a:r>
            <a:r>
              <a:rPr lang="en-US" sz="2000" dirty="0" err="1"/>
              <a:t>keladi</a:t>
            </a:r>
            <a:r>
              <a:rPr lang="en-US" sz="2000" dirty="0"/>
              <a:t>. </a:t>
            </a:r>
            <a:r>
              <a:rPr lang="en-US" sz="2000" dirty="0" err="1"/>
              <a:t>Demak</a:t>
            </a:r>
            <a:r>
              <a:rPr lang="en-US" sz="2000" dirty="0"/>
              <a:t>, </a:t>
            </a:r>
            <a:r>
              <a:rPr lang="en-US" sz="2000" dirty="0" err="1"/>
              <a:t>zarrachalar</a:t>
            </a:r>
            <a:r>
              <a:rPr lang="en-US" sz="2000" dirty="0"/>
              <a:t> </a:t>
            </a:r>
            <a:r>
              <a:rPr lang="en-US" sz="2000" dirty="0" err="1"/>
              <a:t>orasida</a:t>
            </a:r>
            <a:r>
              <a:rPr lang="en-US" sz="2000" dirty="0"/>
              <a:t> </a:t>
            </a:r>
            <a:r>
              <a:rPr lang="en-US" sz="2000" dirty="0" err="1"/>
              <a:t>metall</a:t>
            </a:r>
            <a:r>
              <a:rPr lang="en-US" sz="2000" dirty="0"/>
              <a:t> </a:t>
            </a:r>
            <a:r>
              <a:rPr lang="en-US" sz="2000" dirty="0" err="1"/>
              <a:t>boglanishli</a:t>
            </a:r>
            <a:r>
              <a:rPr lang="en-US" sz="2000" dirty="0"/>
              <a:t> </a:t>
            </a:r>
            <a:r>
              <a:rPr lang="en-US" sz="2000" dirty="0" err="1"/>
              <a:t>oddiy</a:t>
            </a:r>
            <a:r>
              <a:rPr lang="en-US" sz="2000" dirty="0"/>
              <a:t> </a:t>
            </a:r>
            <a:r>
              <a:rPr lang="en-US" sz="2000" dirty="0" err="1"/>
              <a:t>moddalarni</a:t>
            </a:r>
            <a:r>
              <a:rPr lang="en-US" sz="2000" dirty="0"/>
              <a:t> </a:t>
            </a:r>
            <a:r>
              <a:rPr lang="en-US" sz="2000" dirty="0" err="1"/>
              <a:t>metallar</a:t>
            </a:r>
            <a:r>
              <a:rPr lang="en-US" sz="2000" dirty="0"/>
              <a:t> </a:t>
            </a:r>
            <a:r>
              <a:rPr lang="en-US" sz="2000" dirty="0" err="1"/>
              <a:t>jumlasiga,kovalent</a:t>
            </a:r>
            <a:r>
              <a:rPr lang="en-US" sz="2000" dirty="0"/>
              <a:t> </a:t>
            </a:r>
            <a:r>
              <a:rPr lang="en-US" sz="2000" dirty="0" err="1"/>
              <a:t>boglanishli</a:t>
            </a:r>
            <a:r>
              <a:rPr lang="en-US" sz="2000" dirty="0"/>
              <a:t> </a:t>
            </a:r>
            <a:r>
              <a:rPr lang="en-US" sz="2000" dirty="0" err="1"/>
              <a:t>oddiy</a:t>
            </a:r>
            <a:r>
              <a:rPr lang="en-US" sz="2000" dirty="0"/>
              <a:t> </a:t>
            </a:r>
            <a:r>
              <a:rPr lang="en-US" sz="2000" dirty="0" err="1"/>
              <a:t>moddalarni</a:t>
            </a:r>
            <a:r>
              <a:rPr lang="en-US" sz="2000" dirty="0"/>
              <a:t> </a:t>
            </a:r>
            <a:r>
              <a:rPr lang="en-US" sz="2000" dirty="0" err="1"/>
              <a:t>esa</a:t>
            </a:r>
            <a:r>
              <a:rPr lang="en-US" sz="2000" dirty="0"/>
              <a:t> </a:t>
            </a:r>
            <a:r>
              <a:rPr lang="en-US" sz="2000" dirty="0" err="1"/>
              <a:t>metallmaslar</a:t>
            </a:r>
            <a:r>
              <a:rPr lang="en-US" sz="2000" dirty="0"/>
              <a:t> </a:t>
            </a:r>
            <a:r>
              <a:rPr lang="en-US" sz="2000" dirty="0" err="1"/>
              <a:t>jumlasiga</a:t>
            </a:r>
            <a:r>
              <a:rPr lang="en-US" sz="2000" dirty="0"/>
              <a:t> </a:t>
            </a:r>
            <a:r>
              <a:rPr lang="en-US" sz="2000" dirty="0" err="1"/>
              <a:t>kiritish</a:t>
            </a:r>
            <a:r>
              <a:rPr lang="en-US" sz="2000" dirty="0"/>
              <a:t> </a:t>
            </a:r>
            <a:r>
              <a:rPr lang="en-US" sz="2000" dirty="0" err="1"/>
              <a:t>kerak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17657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65100"/>
            <a:ext cx="11963400" cy="6692900"/>
          </a:xfrm>
        </p:spPr>
        <p:txBody>
          <a:bodyPr>
            <a:noAutofit/>
          </a:bodyPr>
          <a:lstStyle/>
          <a:p>
            <a:r>
              <a:rPr lang="en-US" sz="2200" dirty="0" err="1"/>
              <a:t>Oddiy</a:t>
            </a:r>
            <a:r>
              <a:rPr lang="en-US" sz="2200" dirty="0"/>
              <a:t> </a:t>
            </a:r>
            <a:r>
              <a:rPr lang="en-US" sz="2200" dirty="0" err="1"/>
              <a:t>moddalarni</a:t>
            </a:r>
            <a:r>
              <a:rPr lang="en-US" sz="2200" dirty="0"/>
              <a:t> </a:t>
            </a:r>
            <a:r>
              <a:rPr lang="en-US" sz="2200" dirty="0" err="1"/>
              <a:t>bunday</a:t>
            </a:r>
            <a:r>
              <a:rPr lang="en-US" sz="2200" dirty="0"/>
              <a:t> 2 </a:t>
            </a:r>
            <a:r>
              <a:rPr lang="en-US" sz="2200" dirty="0" err="1"/>
              <a:t>turkumga</a:t>
            </a:r>
            <a:r>
              <a:rPr lang="en-US" sz="2200" dirty="0"/>
              <a:t> </a:t>
            </a:r>
            <a:r>
              <a:rPr lang="en-US" sz="2200" dirty="0" err="1"/>
              <a:t>ajratish</a:t>
            </a:r>
            <a:r>
              <a:rPr lang="en-US" sz="2200" dirty="0"/>
              <a:t> </a:t>
            </a:r>
            <a:r>
              <a:rPr lang="en-US" sz="2200" dirty="0" err="1"/>
              <a:t>bir</a:t>
            </a:r>
            <a:r>
              <a:rPr lang="en-US" sz="2200" dirty="0"/>
              <a:t> </a:t>
            </a:r>
            <a:r>
              <a:rPr lang="en-US" sz="2200" dirty="0" err="1"/>
              <a:t>tomondan</a:t>
            </a:r>
            <a:r>
              <a:rPr lang="en-US" sz="2200" dirty="0"/>
              <a:t> </a:t>
            </a:r>
            <a:r>
              <a:rPr lang="en-US" sz="2200" dirty="0" err="1"/>
              <a:t>mutlak</a:t>
            </a:r>
            <a:r>
              <a:rPr lang="en-US" sz="2200" dirty="0"/>
              <a:t> </a:t>
            </a:r>
            <a:r>
              <a:rPr lang="en-US" sz="2200" dirty="0" err="1"/>
              <a:t>va</a:t>
            </a:r>
            <a:r>
              <a:rPr lang="en-US" sz="2200" dirty="0"/>
              <a:t> </a:t>
            </a:r>
            <a:r>
              <a:rPr lang="en-US" sz="2200" dirty="0" err="1"/>
              <a:t>ikkinchi</a:t>
            </a:r>
            <a:r>
              <a:rPr lang="en-US" sz="2200" dirty="0"/>
              <a:t> </a:t>
            </a:r>
            <a:r>
              <a:rPr lang="en-US" sz="2200" dirty="0" err="1"/>
              <a:t>tomondan</a:t>
            </a:r>
            <a:r>
              <a:rPr lang="en-US" sz="2200" dirty="0"/>
              <a:t> </a:t>
            </a:r>
            <a:r>
              <a:rPr lang="en-US" sz="2200" dirty="0" err="1"/>
              <a:t>nisbiy</a:t>
            </a:r>
            <a:r>
              <a:rPr lang="en-US" sz="2200" dirty="0"/>
              <a:t> </a:t>
            </a:r>
            <a:r>
              <a:rPr lang="en-US" sz="2200" dirty="0" err="1"/>
              <a:t>xarakterga</a:t>
            </a:r>
            <a:r>
              <a:rPr lang="en-US" sz="2200" dirty="0"/>
              <a:t> </a:t>
            </a:r>
            <a:r>
              <a:rPr lang="en-US" sz="2200" dirty="0" err="1"/>
              <a:t>ega</a:t>
            </a:r>
            <a:r>
              <a:rPr lang="en-US" sz="2200" dirty="0"/>
              <a:t>. </a:t>
            </a:r>
            <a:r>
              <a:rPr lang="en-US" sz="2200" dirty="0" err="1"/>
              <a:t>Ayni</a:t>
            </a:r>
            <a:r>
              <a:rPr lang="en-US" sz="2200" dirty="0"/>
              <a:t> </a:t>
            </a:r>
            <a:r>
              <a:rPr lang="en-US" sz="2200" dirty="0" err="1"/>
              <a:t>sharoitda</a:t>
            </a:r>
            <a:r>
              <a:rPr lang="en-US" sz="2200" dirty="0"/>
              <a:t> </a:t>
            </a:r>
            <a:r>
              <a:rPr lang="en-US" sz="2200" dirty="0" err="1"/>
              <a:t>oddiy</a:t>
            </a:r>
            <a:r>
              <a:rPr lang="en-US" sz="2200" dirty="0"/>
              <a:t> </a:t>
            </a:r>
            <a:r>
              <a:rPr lang="en-US" sz="2200" dirty="0" err="1"/>
              <a:t>moddalarni</a:t>
            </a:r>
            <a:r>
              <a:rPr lang="en-US" sz="2200" dirty="0"/>
              <a:t> </a:t>
            </a:r>
            <a:r>
              <a:rPr lang="en-US" sz="2200" dirty="0" err="1"/>
              <a:t>metall</a:t>
            </a:r>
            <a:r>
              <a:rPr lang="en-US" sz="2200" dirty="0"/>
              <a:t> </a:t>
            </a:r>
            <a:r>
              <a:rPr lang="en-US" sz="2200" dirty="0" err="1"/>
              <a:t>va</a:t>
            </a:r>
            <a:r>
              <a:rPr lang="en-US" sz="2200" dirty="0"/>
              <a:t> </a:t>
            </a:r>
            <a:r>
              <a:rPr lang="en-US" sz="2200" dirty="0" err="1"/>
              <a:t>metallmaslarga</a:t>
            </a:r>
            <a:r>
              <a:rPr lang="en-US" sz="2200" dirty="0"/>
              <a:t> </a:t>
            </a:r>
            <a:r>
              <a:rPr lang="en-US" sz="2200" dirty="0" err="1"/>
              <a:t>ajrata</a:t>
            </a:r>
            <a:r>
              <a:rPr lang="en-US" sz="2200" dirty="0"/>
              <a:t> </a:t>
            </a:r>
            <a:r>
              <a:rPr lang="en-US" sz="2200" dirty="0" err="1"/>
              <a:t>olamiz,lekin</a:t>
            </a:r>
            <a:r>
              <a:rPr lang="en-US" sz="2200" dirty="0"/>
              <a:t> </a:t>
            </a:r>
            <a:r>
              <a:rPr lang="en-US" sz="2200" dirty="0" err="1"/>
              <a:t>ba'zi</a:t>
            </a:r>
            <a:r>
              <a:rPr lang="en-US" sz="2200" dirty="0"/>
              <a:t> </a:t>
            </a:r>
            <a:r>
              <a:rPr lang="en-US" sz="2200" dirty="0" err="1"/>
              <a:t>oddiy</a:t>
            </a:r>
            <a:r>
              <a:rPr lang="en-US" sz="2200" dirty="0"/>
              <a:t> </a:t>
            </a:r>
            <a:r>
              <a:rPr lang="en-US" sz="2200" dirty="0" err="1"/>
              <a:t>moddalarning</a:t>
            </a:r>
            <a:r>
              <a:rPr lang="en-US" sz="2200" dirty="0"/>
              <a:t> "</a:t>
            </a:r>
            <a:r>
              <a:rPr lang="en-US" sz="2200" dirty="0" err="1"/>
              <a:t>metallar</a:t>
            </a:r>
            <a:r>
              <a:rPr lang="en-US" sz="2200" dirty="0"/>
              <a:t>" </a:t>
            </a:r>
            <a:r>
              <a:rPr lang="en-US" sz="2200" dirty="0" err="1"/>
              <a:t>turkumiga</a:t>
            </a:r>
            <a:r>
              <a:rPr lang="en-US" sz="2200" dirty="0"/>
              <a:t> </a:t>
            </a:r>
            <a:r>
              <a:rPr lang="en-US" sz="2200" dirty="0" err="1"/>
              <a:t>kiritilishi</a:t>
            </a:r>
            <a:r>
              <a:rPr lang="en-US" sz="2200" dirty="0"/>
              <a:t> </a:t>
            </a:r>
            <a:r>
              <a:rPr lang="en-US" sz="2200" dirty="0" err="1"/>
              <a:t>tashki</a:t>
            </a:r>
            <a:r>
              <a:rPr lang="en-US" sz="2200" dirty="0"/>
              <a:t> </a:t>
            </a:r>
            <a:r>
              <a:rPr lang="en-US" sz="2200" dirty="0" err="1"/>
              <a:t>sharoitning</a:t>
            </a:r>
            <a:r>
              <a:rPr lang="en-US" sz="2200" dirty="0"/>
              <a:t> </a:t>
            </a:r>
            <a:r>
              <a:rPr lang="en-US" sz="2200" dirty="0" err="1"/>
              <a:t>uzgarishiga</a:t>
            </a:r>
            <a:r>
              <a:rPr lang="en-US" sz="2200" dirty="0"/>
              <a:t> </a:t>
            </a:r>
            <a:r>
              <a:rPr lang="en-US" sz="2200" dirty="0" err="1"/>
              <a:t>boglik</a:t>
            </a:r>
            <a:r>
              <a:rPr lang="en-US" sz="2200" dirty="0"/>
              <a:t> </a:t>
            </a:r>
            <a:r>
              <a:rPr lang="en-US" sz="2200" dirty="0" err="1"/>
              <a:t>buladi.Masalan,surma</a:t>
            </a:r>
            <a:r>
              <a:rPr lang="en-US" sz="2200" dirty="0"/>
              <a:t> "</a:t>
            </a:r>
            <a:r>
              <a:rPr lang="en-US" sz="2200" dirty="0" err="1"/>
              <a:t>metallmaslar</a:t>
            </a:r>
            <a:r>
              <a:rPr lang="en-US" sz="2200" dirty="0"/>
              <a:t>" </a:t>
            </a:r>
            <a:r>
              <a:rPr lang="en-US" sz="2200" dirty="0" err="1"/>
              <a:t>turkumiga</a:t>
            </a:r>
            <a:r>
              <a:rPr lang="en-US" sz="2200" dirty="0"/>
              <a:t> </a:t>
            </a:r>
            <a:r>
              <a:rPr lang="en-US" sz="2200" dirty="0" err="1"/>
              <a:t>kiritiladi</a:t>
            </a:r>
            <a:r>
              <a:rPr lang="en-US" sz="2200" dirty="0"/>
              <a:t>, </a:t>
            </a:r>
            <a:r>
              <a:rPr lang="en-US" sz="2200" dirty="0" err="1"/>
              <a:t>lekin</a:t>
            </a:r>
            <a:r>
              <a:rPr lang="en-US" sz="2200" dirty="0"/>
              <a:t> </a:t>
            </a:r>
            <a:r>
              <a:rPr lang="en-US" sz="2200" dirty="0" err="1"/>
              <a:t>surmaning</a:t>
            </a:r>
            <a:r>
              <a:rPr lang="en-US" sz="2200" dirty="0"/>
              <a:t> </a:t>
            </a:r>
            <a:r>
              <a:rPr lang="en-US" sz="2200" dirty="0" err="1"/>
              <a:t>elektr</a:t>
            </a:r>
            <a:r>
              <a:rPr lang="en-US" sz="2200" dirty="0"/>
              <a:t> </a:t>
            </a:r>
            <a:r>
              <a:rPr lang="en-US" sz="2200" dirty="0" err="1"/>
              <a:t>utkazuvchanligi</a:t>
            </a:r>
            <a:r>
              <a:rPr lang="en-US" sz="2200" dirty="0"/>
              <a:t> </a:t>
            </a:r>
            <a:r>
              <a:rPr lang="en-US" sz="2200" dirty="0" err="1"/>
              <a:t>xarorat</a:t>
            </a:r>
            <a:r>
              <a:rPr lang="en-US" sz="2200" dirty="0"/>
              <a:t> </a:t>
            </a:r>
            <a:r>
              <a:rPr lang="en-US" sz="2200" dirty="0" err="1"/>
              <a:t>ortishi</a:t>
            </a:r>
            <a:r>
              <a:rPr lang="en-US" sz="2200" dirty="0"/>
              <a:t> </a:t>
            </a:r>
            <a:r>
              <a:rPr lang="en-US" sz="2200" dirty="0" err="1"/>
              <a:t>bilan</a:t>
            </a:r>
            <a:r>
              <a:rPr lang="en-US" sz="2200" dirty="0"/>
              <a:t> </a:t>
            </a:r>
            <a:r>
              <a:rPr lang="en-US" sz="2200" dirty="0" err="1"/>
              <a:t>kamayadi</a:t>
            </a:r>
            <a:r>
              <a:rPr lang="en-US" sz="2200" dirty="0"/>
              <a:t>. </a:t>
            </a:r>
            <a:r>
              <a:rPr lang="en-US" sz="2200" dirty="0" err="1"/>
              <a:t>Buni</a:t>
            </a:r>
            <a:r>
              <a:rPr lang="en-US" sz="2200" dirty="0"/>
              <a:t> </a:t>
            </a:r>
            <a:r>
              <a:rPr lang="en-US" sz="2200" dirty="0" err="1"/>
              <a:t>etiborga</a:t>
            </a:r>
            <a:r>
              <a:rPr lang="en-US" sz="2200" dirty="0"/>
              <a:t> </a:t>
            </a:r>
            <a:r>
              <a:rPr lang="en-US" sz="2200" dirty="0" err="1"/>
              <a:t>olganimizda</a:t>
            </a:r>
            <a:r>
              <a:rPr lang="en-US" sz="2200" dirty="0"/>
              <a:t> </a:t>
            </a:r>
            <a:r>
              <a:rPr lang="en-US" sz="2200" dirty="0" err="1"/>
              <a:t>surmani</a:t>
            </a:r>
            <a:r>
              <a:rPr lang="en-US" sz="2200" dirty="0"/>
              <a:t> "</a:t>
            </a:r>
            <a:r>
              <a:rPr lang="en-US" sz="2200" dirty="0" err="1"/>
              <a:t>metallar</a:t>
            </a:r>
            <a:r>
              <a:rPr lang="en-US" sz="2200" dirty="0"/>
              <a:t>" </a:t>
            </a:r>
            <a:r>
              <a:rPr lang="en-US" sz="2200" dirty="0" err="1"/>
              <a:t>turkumiga</a:t>
            </a:r>
            <a:r>
              <a:rPr lang="en-US" sz="2200" dirty="0"/>
              <a:t> </a:t>
            </a:r>
            <a:r>
              <a:rPr lang="en-US" sz="2200" dirty="0" err="1"/>
              <a:t>kiritishga</a:t>
            </a:r>
            <a:r>
              <a:rPr lang="en-US" sz="2200" dirty="0"/>
              <a:t> </a:t>
            </a:r>
            <a:r>
              <a:rPr lang="en-US" sz="2200" dirty="0" err="1"/>
              <a:t>tugri</a:t>
            </a:r>
            <a:r>
              <a:rPr lang="en-US" sz="2200" dirty="0"/>
              <a:t> </a:t>
            </a:r>
            <a:r>
              <a:rPr lang="en-US" sz="2200" dirty="0" err="1"/>
              <a:t>keladi</a:t>
            </a:r>
            <a:r>
              <a:rPr lang="en-US" sz="2200" dirty="0"/>
              <a:t>. </a:t>
            </a:r>
            <a:r>
              <a:rPr lang="en-US" sz="2200" dirty="0" err="1"/>
              <a:t>Kalay</a:t>
            </a:r>
            <a:r>
              <a:rPr lang="en-US" sz="2200" dirty="0"/>
              <a:t> 13,2</a:t>
            </a:r>
            <a:r>
              <a:rPr lang="en-US" sz="2200" baseline="30000" dirty="0"/>
              <a:t>o</a:t>
            </a:r>
            <a:r>
              <a:rPr lang="en-US" sz="2200" dirty="0"/>
              <a:t>S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yukorida</a:t>
            </a:r>
            <a:r>
              <a:rPr lang="en-US" sz="2200" dirty="0"/>
              <a:t> </a:t>
            </a:r>
            <a:r>
              <a:rPr lang="en-US" sz="2200" dirty="0" err="1"/>
              <a:t>metall</a:t>
            </a:r>
            <a:r>
              <a:rPr lang="en-US" sz="2200" dirty="0"/>
              <a:t>, </a:t>
            </a:r>
            <a:r>
              <a:rPr lang="en-US" sz="2200" dirty="0" err="1"/>
              <a:t>lekin</a:t>
            </a:r>
            <a:r>
              <a:rPr lang="en-US" sz="2200" dirty="0"/>
              <a:t> </a:t>
            </a:r>
            <a:r>
              <a:rPr lang="en-US" sz="2200" dirty="0" err="1"/>
              <a:t>xarorat</a:t>
            </a:r>
            <a:r>
              <a:rPr lang="en-US" sz="2200" dirty="0"/>
              <a:t> </a:t>
            </a:r>
            <a:r>
              <a:rPr lang="en-US" sz="2200" dirty="0" err="1"/>
              <a:t>pasayib</a:t>
            </a:r>
            <a:r>
              <a:rPr lang="en-US" sz="2200" dirty="0"/>
              <a:t> -40 </a:t>
            </a:r>
            <a:r>
              <a:rPr lang="en-US" sz="2200" baseline="30000" dirty="0" err="1"/>
              <a:t>o</a:t>
            </a:r>
            <a:r>
              <a:rPr lang="en-US" sz="2200" dirty="0" err="1"/>
              <a:t>S</a:t>
            </a:r>
            <a:r>
              <a:rPr lang="en-US" sz="2200" baseline="30000" dirty="0"/>
              <a:t> </a:t>
            </a:r>
            <a:r>
              <a:rPr lang="en-US" sz="2200" dirty="0" err="1"/>
              <a:t>ga</a:t>
            </a:r>
            <a:r>
              <a:rPr lang="en-US" sz="2200" dirty="0"/>
              <a:t> </a:t>
            </a:r>
            <a:r>
              <a:rPr lang="en-US" sz="2200" dirty="0" err="1"/>
              <a:t>yetganda</a:t>
            </a:r>
            <a:r>
              <a:rPr lang="en-US" sz="2200" dirty="0"/>
              <a:t> ok </a:t>
            </a:r>
            <a:r>
              <a:rPr lang="en-US" sz="2200" dirty="0" err="1"/>
              <a:t>kalay</a:t>
            </a:r>
            <a:r>
              <a:rPr lang="en-US" sz="2200" dirty="0"/>
              <a:t> "</a:t>
            </a:r>
            <a:r>
              <a:rPr lang="en-US" sz="2200" dirty="0" err="1"/>
              <a:t>kulrang</a:t>
            </a:r>
            <a:r>
              <a:rPr lang="en-US" sz="2200" dirty="0"/>
              <a:t> </a:t>
            </a:r>
            <a:r>
              <a:rPr lang="en-US" sz="2200" dirty="0" err="1"/>
              <a:t>kalay"ga</a:t>
            </a:r>
            <a:r>
              <a:rPr lang="en-US" sz="2200" dirty="0"/>
              <a:t> </a:t>
            </a:r>
            <a:r>
              <a:rPr lang="en-US" sz="2200" dirty="0" err="1"/>
              <a:t>aylanadi</a:t>
            </a:r>
            <a:r>
              <a:rPr lang="en-US" sz="2200" dirty="0"/>
              <a:t>. </a:t>
            </a:r>
            <a:r>
              <a:rPr lang="en-US" sz="2200" dirty="0" err="1"/>
              <a:t>Kulrang</a:t>
            </a:r>
            <a:r>
              <a:rPr lang="en-US" sz="2200" dirty="0"/>
              <a:t> </a:t>
            </a:r>
            <a:r>
              <a:rPr lang="en-US" sz="2200" dirty="0" err="1"/>
              <a:t>kalayning</a:t>
            </a:r>
            <a:r>
              <a:rPr lang="en-US" sz="2200" dirty="0"/>
              <a:t> </a:t>
            </a:r>
            <a:r>
              <a:rPr lang="en-US" sz="2200" dirty="0" err="1"/>
              <a:t>kristall</a:t>
            </a:r>
            <a:r>
              <a:rPr lang="en-US" sz="2200" dirty="0"/>
              <a:t> </a:t>
            </a:r>
            <a:r>
              <a:rPr lang="en-US" sz="2200" dirty="0" err="1"/>
              <a:t>katagi</a:t>
            </a:r>
            <a:r>
              <a:rPr lang="en-US" sz="2200" dirty="0"/>
              <a:t> </a:t>
            </a:r>
            <a:r>
              <a:rPr lang="en-US" sz="2200" dirty="0" err="1"/>
              <a:t>xuddi</a:t>
            </a:r>
            <a:r>
              <a:rPr lang="en-US" sz="2200" dirty="0"/>
              <a:t> </a:t>
            </a:r>
            <a:r>
              <a:rPr lang="en-US" sz="2200" dirty="0" err="1"/>
              <a:t>olmos</a:t>
            </a:r>
            <a:r>
              <a:rPr lang="en-US" sz="2200" dirty="0"/>
              <a:t>, </a:t>
            </a:r>
            <a:r>
              <a:rPr lang="en-US" sz="2200" dirty="0" err="1"/>
              <a:t>kremniy</a:t>
            </a:r>
            <a:r>
              <a:rPr lang="en-US" sz="2200" dirty="0"/>
              <a:t> </a:t>
            </a:r>
            <a:r>
              <a:rPr lang="en-US" sz="2200" dirty="0" err="1"/>
              <a:t>va</a:t>
            </a:r>
            <a:r>
              <a:rPr lang="en-US" sz="2200" dirty="0"/>
              <a:t> </a:t>
            </a:r>
            <a:r>
              <a:rPr lang="en-US" sz="2200" dirty="0" err="1"/>
              <a:t>germaniylarning</a:t>
            </a:r>
            <a:r>
              <a:rPr lang="en-US" sz="2200" dirty="0"/>
              <a:t> </a:t>
            </a:r>
            <a:r>
              <a:rPr lang="en-US" sz="2200" dirty="0" err="1"/>
              <a:t>kristall</a:t>
            </a:r>
            <a:r>
              <a:rPr lang="en-US" sz="2200" dirty="0"/>
              <a:t> </a:t>
            </a:r>
            <a:r>
              <a:rPr lang="en-US" sz="2200" dirty="0" err="1"/>
              <a:t>katagi</a:t>
            </a:r>
            <a:r>
              <a:rPr lang="en-US" sz="2200" dirty="0"/>
              <a:t> </a:t>
            </a:r>
            <a:r>
              <a:rPr lang="en-US" sz="2200" dirty="0" err="1"/>
              <a:t>singaridir</a:t>
            </a:r>
            <a:r>
              <a:rPr lang="en-US" sz="2200" dirty="0"/>
              <a:t>. </a:t>
            </a:r>
            <a:r>
              <a:rPr lang="en-US" sz="2200" dirty="0" err="1"/>
              <a:t>Kulrang</a:t>
            </a:r>
            <a:r>
              <a:rPr lang="en-US" sz="2200" dirty="0"/>
              <a:t> </a:t>
            </a:r>
            <a:r>
              <a:rPr lang="en-US" sz="2200" dirty="0" err="1"/>
              <a:t>kalayda</a:t>
            </a:r>
            <a:r>
              <a:rPr lang="en-US" sz="2200" dirty="0"/>
              <a:t> </a:t>
            </a:r>
            <a:r>
              <a:rPr lang="en-US" sz="2200" dirty="0" err="1"/>
              <a:t>atomlar</a:t>
            </a:r>
            <a:r>
              <a:rPr lang="en-US" sz="2200" dirty="0"/>
              <a:t> </a:t>
            </a:r>
            <a:r>
              <a:rPr lang="en-US" sz="2200" dirty="0" err="1"/>
              <a:t>uzaro</a:t>
            </a:r>
            <a:r>
              <a:rPr lang="en-US" sz="2200" dirty="0"/>
              <a:t> </a:t>
            </a:r>
            <a:r>
              <a:rPr lang="en-US" sz="2200" dirty="0" err="1"/>
              <a:t>kovalent</a:t>
            </a:r>
            <a:r>
              <a:rPr lang="en-US" sz="2200" dirty="0"/>
              <a:t> </a:t>
            </a:r>
            <a:r>
              <a:rPr lang="en-US" sz="2200" dirty="0" err="1"/>
              <a:t>boglanishlar</a:t>
            </a:r>
            <a:r>
              <a:rPr lang="en-US" sz="2200" dirty="0"/>
              <a:t> </a:t>
            </a:r>
            <a:r>
              <a:rPr lang="en-US" sz="2200" dirty="0" err="1"/>
              <a:t>xosil</a:t>
            </a:r>
            <a:r>
              <a:rPr lang="en-US" sz="2200" dirty="0"/>
              <a:t> </a:t>
            </a:r>
            <a:r>
              <a:rPr lang="en-US" sz="2200" dirty="0" err="1"/>
              <a:t>qiladi</a:t>
            </a:r>
            <a:r>
              <a:rPr lang="en-US" sz="2200" dirty="0"/>
              <a:t>; u </a:t>
            </a:r>
            <a:r>
              <a:rPr lang="en-US" sz="2200" dirty="0" err="1"/>
              <a:t>yarim</a:t>
            </a:r>
            <a:r>
              <a:rPr lang="en-US" sz="2200" dirty="0"/>
              <a:t> </a:t>
            </a:r>
            <a:r>
              <a:rPr lang="en-US" sz="2200" dirty="0" err="1"/>
              <a:t>utkazuvchanlik</a:t>
            </a:r>
            <a:r>
              <a:rPr lang="en-US" sz="2200" dirty="0"/>
              <a:t> </a:t>
            </a:r>
            <a:r>
              <a:rPr lang="en-US" sz="2200" dirty="0" err="1"/>
              <a:t>xossalariga</a:t>
            </a:r>
            <a:r>
              <a:rPr lang="en-US" sz="2200" dirty="0"/>
              <a:t> </a:t>
            </a:r>
            <a:r>
              <a:rPr lang="en-US" sz="2200" dirty="0" err="1"/>
              <a:t>ega</a:t>
            </a:r>
            <a:r>
              <a:rPr lang="en-US" sz="2200" dirty="0"/>
              <a:t>; </a:t>
            </a:r>
            <a:r>
              <a:rPr lang="en-US" sz="2200" dirty="0" err="1"/>
              <a:t>uning</a:t>
            </a:r>
            <a:r>
              <a:rPr lang="en-US" sz="2200" dirty="0"/>
              <a:t> </a:t>
            </a:r>
            <a:r>
              <a:rPr lang="en-US" sz="2200" dirty="0" err="1"/>
              <a:t>elektr</a:t>
            </a:r>
            <a:r>
              <a:rPr lang="en-US" sz="2200" dirty="0"/>
              <a:t> </a:t>
            </a:r>
            <a:r>
              <a:rPr lang="en-US" sz="2200" dirty="0" err="1"/>
              <a:t>utkazuvchanligi</a:t>
            </a:r>
            <a:r>
              <a:rPr lang="en-US" sz="2200" dirty="0"/>
              <a:t>, </a:t>
            </a:r>
            <a:r>
              <a:rPr lang="en-US" sz="2200" dirty="0" err="1"/>
              <a:t>xuddi</a:t>
            </a:r>
            <a:r>
              <a:rPr lang="en-US" sz="2200" dirty="0"/>
              <a:t> </a:t>
            </a:r>
            <a:r>
              <a:rPr lang="en-US" sz="2200" dirty="0" err="1"/>
              <a:t>metallmaslarniki</a:t>
            </a:r>
            <a:r>
              <a:rPr lang="en-US" sz="2200" dirty="0"/>
              <a:t> </a:t>
            </a:r>
            <a:r>
              <a:rPr lang="en-US" sz="2200" dirty="0" err="1"/>
              <a:t>kabi</a:t>
            </a:r>
            <a:r>
              <a:rPr lang="en-US" sz="2200" dirty="0"/>
              <a:t>, </a:t>
            </a:r>
            <a:r>
              <a:rPr lang="en-US" sz="2200" dirty="0" err="1"/>
              <a:t>xarorat</a:t>
            </a:r>
            <a:r>
              <a:rPr lang="en-US" sz="2200" dirty="0"/>
              <a:t> </a:t>
            </a:r>
            <a:r>
              <a:rPr lang="en-US" sz="2200" dirty="0" err="1"/>
              <a:t>pasayishi</a:t>
            </a:r>
            <a:r>
              <a:rPr lang="en-US" sz="2200" dirty="0"/>
              <a:t> </a:t>
            </a:r>
            <a:r>
              <a:rPr lang="en-US" sz="2200" dirty="0" err="1"/>
              <a:t>bilan</a:t>
            </a:r>
            <a:r>
              <a:rPr lang="en-US" sz="2200" dirty="0"/>
              <a:t> </a:t>
            </a:r>
            <a:r>
              <a:rPr lang="en-US" sz="2200" dirty="0" err="1"/>
              <a:t>kamayadi</a:t>
            </a:r>
            <a:r>
              <a:rPr lang="en-US" sz="2200" dirty="0"/>
              <a:t>.</a:t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err="1"/>
              <a:t>Ximiyaviy</a:t>
            </a:r>
            <a:r>
              <a:rPr lang="en-US" sz="2200" dirty="0"/>
              <a:t> </a:t>
            </a:r>
            <a:r>
              <a:rPr lang="en-US" sz="2200" dirty="0" err="1"/>
              <a:t>boglanishlar</a:t>
            </a:r>
            <a:r>
              <a:rPr lang="en-US" sz="2200" dirty="0"/>
              <a:t> </a:t>
            </a:r>
            <a:r>
              <a:rPr lang="en-US" sz="2200" dirty="0" err="1"/>
              <a:t>tipiga</a:t>
            </a:r>
            <a:r>
              <a:rPr lang="en-US" sz="2200" dirty="0"/>
              <a:t> </a:t>
            </a:r>
            <a:r>
              <a:rPr lang="en-US" sz="2200" dirty="0" err="1"/>
              <a:t>kura</a:t>
            </a:r>
            <a:r>
              <a:rPr lang="en-US" sz="2200" dirty="0"/>
              <a:t> </a:t>
            </a:r>
            <a:r>
              <a:rPr lang="en-US" sz="2200" dirty="0" err="1"/>
              <a:t>oddiy</a:t>
            </a:r>
            <a:r>
              <a:rPr lang="en-US" sz="2200" dirty="0"/>
              <a:t> </a:t>
            </a:r>
            <a:r>
              <a:rPr lang="en-US" sz="2200" dirty="0" err="1"/>
              <a:t>moddalar</a:t>
            </a:r>
            <a:r>
              <a:rPr lang="en-US" sz="2200" dirty="0"/>
              <a:t> "</a:t>
            </a:r>
            <a:r>
              <a:rPr lang="en-US" sz="2200" dirty="0" err="1"/>
              <a:t>metall</a:t>
            </a:r>
            <a:r>
              <a:rPr lang="en-US" sz="2200" dirty="0"/>
              <a:t>" </a:t>
            </a:r>
            <a:r>
              <a:rPr lang="en-US" sz="2200" dirty="0" err="1"/>
              <a:t>va</a:t>
            </a:r>
            <a:r>
              <a:rPr lang="en-US" sz="2200" dirty="0"/>
              <a:t> "</a:t>
            </a:r>
            <a:r>
              <a:rPr lang="en-US" sz="2200" dirty="0" err="1"/>
              <a:t>metallmaslar</a:t>
            </a:r>
            <a:r>
              <a:rPr lang="en-US" sz="2200" dirty="0"/>
              <a:t>" </a:t>
            </a:r>
            <a:r>
              <a:rPr lang="en-US" sz="2200" dirty="0" err="1"/>
              <a:t>ga</a:t>
            </a:r>
            <a:r>
              <a:rPr lang="en-US" sz="2200" dirty="0"/>
              <a:t> </a:t>
            </a:r>
            <a:r>
              <a:rPr lang="en-US" sz="2200" dirty="0" err="1"/>
              <a:t>ajratish</a:t>
            </a:r>
            <a:r>
              <a:rPr lang="en-US" sz="2200" dirty="0"/>
              <a:t> </a:t>
            </a:r>
            <a:r>
              <a:rPr lang="en-US" sz="2200" dirty="0" err="1"/>
              <a:t>yarim</a:t>
            </a:r>
            <a:r>
              <a:rPr lang="en-US" sz="2200" dirty="0"/>
              <a:t> </a:t>
            </a:r>
            <a:r>
              <a:rPr lang="en-US" sz="2200" dirty="0" err="1"/>
              <a:t>utkazgichlarning</a:t>
            </a:r>
            <a:r>
              <a:rPr lang="en-US" sz="2200" dirty="0"/>
              <a:t> </a:t>
            </a:r>
            <a:r>
              <a:rPr lang="en-US" sz="2200" dirty="0" err="1"/>
              <a:t>xossalarini</a:t>
            </a:r>
            <a:r>
              <a:rPr lang="en-US" sz="2200" dirty="0"/>
              <a:t> </a:t>
            </a:r>
            <a:r>
              <a:rPr lang="en-US" sz="2200" dirty="0" err="1"/>
              <a:t>tugri</a:t>
            </a:r>
            <a:r>
              <a:rPr lang="en-US" sz="2200" dirty="0"/>
              <a:t> </a:t>
            </a:r>
            <a:r>
              <a:rPr lang="en-US" sz="2200" dirty="0" err="1"/>
              <a:t>izoxlashga</a:t>
            </a:r>
            <a:r>
              <a:rPr lang="en-US" sz="2200" dirty="0"/>
              <a:t> </a:t>
            </a:r>
            <a:r>
              <a:rPr lang="en-US" sz="2200" dirty="0" err="1"/>
              <a:t>imkon</a:t>
            </a:r>
            <a:r>
              <a:rPr lang="en-US" sz="2200" dirty="0"/>
              <a:t> </a:t>
            </a:r>
            <a:r>
              <a:rPr lang="en-US" sz="2200" dirty="0" err="1"/>
              <a:t>beradi</a:t>
            </a:r>
            <a:r>
              <a:rPr lang="en-US" sz="2200" dirty="0"/>
              <a:t>. </a:t>
            </a:r>
            <a:r>
              <a:rPr lang="en-US" sz="2200" dirty="0" err="1"/>
              <a:t>Masalan</a:t>
            </a:r>
            <a:r>
              <a:rPr lang="en-US" sz="2200" dirty="0"/>
              <a:t>, </a:t>
            </a:r>
            <a:r>
              <a:rPr lang="en-US" sz="2200" dirty="0" err="1"/>
              <a:t>odatdagi</a:t>
            </a:r>
            <a:r>
              <a:rPr lang="en-US" sz="2200" dirty="0"/>
              <a:t> </a:t>
            </a:r>
            <a:r>
              <a:rPr lang="en-US" sz="2200" dirty="0" err="1"/>
              <a:t>sharoitda</a:t>
            </a:r>
            <a:r>
              <a:rPr lang="en-US" sz="2200" dirty="0"/>
              <a:t> </a:t>
            </a:r>
            <a:r>
              <a:rPr lang="en-US" sz="2200" dirty="0" err="1"/>
              <a:t>bor</a:t>
            </a:r>
            <a:r>
              <a:rPr lang="en-US" sz="2200" dirty="0"/>
              <a:t>, </a:t>
            </a:r>
            <a:r>
              <a:rPr lang="en-US" sz="2200" dirty="0" err="1"/>
              <a:t>kremniy</a:t>
            </a:r>
            <a:r>
              <a:rPr lang="en-US" sz="2200" dirty="0"/>
              <a:t>, </a:t>
            </a:r>
            <a:r>
              <a:rPr lang="en-US" sz="2200" dirty="0" err="1"/>
              <a:t>uglerod</a:t>
            </a:r>
            <a:r>
              <a:rPr lang="en-US" sz="2200" dirty="0"/>
              <a:t>, </a:t>
            </a:r>
            <a:r>
              <a:rPr lang="en-US" sz="2200" dirty="0" err="1"/>
              <a:t>germaniy</a:t>
            </a:r>
            <a:r>
              <a:rPr lang="en-US" sz="2200" dirty="0"/>
              <a:t>, </a:t>
            </a:r>
            <a:r>
              <a:rPr lang="en-US" sz="2200" dirty="0" err="1"/>
              <a:t>selen</a:t>
            </a:r>
            <a:r>
              <a:rPr lang="en-US" sz="2200" dirty="0"/>
              <a:t>, </a:t>
            </a:r>
            <a:r>
              <a:rPr lang="en-US" sz="2200" dirty="0" err="1"/>
              <a:t>tellur</a:t>
            </a:r>
            <a:r>
              <a:rPr lang="en-US" sz="2200" dirty="0"/>
              <a:t> </a:t>
            </a:r>
            <a:r>
              <a:rPr lang="en-US" sz="2200" dirty="0" err="1"/>
              <a:t>kabi</a:t>
            </a:r>
            <a:r>
              <a:rPr lang="en-US" sz="2200" dirty="0"/>
              <a:t> </a:t>
            </a:r>
            <a:r>
              <a:rPr lang="en-US" sz="2200" dirty="0" err="1"/>
              <a:t>metallmaslarda</a:t>
            </a:r>
            <a:r>
              <a:rPr lang="en-US" sz="2200" dirty="0"/>
              <a:t> </a:t>
            </a:r>
            <a:r>
              <a:rPr lang="en-US" sz="2200" dirty="0" err="1"/>
              <a:t>atomlar</a:t>
            </a:r>
            <a:r>
              <a:rPr lang="en-US" sz="2200" dirty="0"/>
              <a:t> </a:t>
            </a:r>
            <a:r>
              <a:rPr lang="en-US" sz="2200" dirty="0" err="1"/>
              <a:t>bir-biri</a:t>
            </a:r>
            <a:r>
              <a:rPr lang="en-US" sz="2200" dirty="0"/>
              <a:t> </a:t>
            </a:r>
            <a:r>
              <a:rPr lang="en-US" sz="2200" dirty="0" err="1"/>
              <a:t>bilan</a:t>
            </a:r>
            <a:r>
              <a:rPr lang="en-US" sz="2200" dirty="0"/>
              <a:t> </a:t>
            </a:r>
            <a:r>
              <a:rPr lang="en-US" sz="2200" dirty="0" err="1"/>
              <a:t>kovalent</a:t>
            </a:r>
            <a:r>
              <a:rPr lang="en-US" sz="2200" dirty="0"/>
              <a:t> </a:t>
            </a:r>
            <a:r>
              <a:rPr lang="en-US" sz="2200" dirty="0" err="1"/>
              <a:t>boglangan</a:t>
            </a:r>
            <a:r>
              <a:rPr lang="en-US" sz="2200" dirty="0"/>
              <a:t>, </a:t>
            </a:r>
            <a:r>
              <a:rPr lang="en-US" sz="2200" dirty="0" err="1"/>
              <a:t>lekin</a:t>
            </a:r>
            <a:r>
              <a:rPr lang="en-US" sz="2200" dirty="0"/>
              <a:t> </a:t>
            </a:r>
            <a:r>
              <a:rPr lang="en-US" sz="2200" dirty="0" err="1"/>
              <a:t>bu</a:t>
            </a:r>
            <a:r>
              <a:rPr lang="en-US" sz="2200" dirty="0"/>
              <a:t> </a:t>
            </a:r>
            <a:r>
              <a:rPr lang="en-US" sz="2200" dirty="0" err="1"/>
              <a:t>moddalar</a:t>
            </a:r>
            <a:r>
              <a:rPr lang="en-US" sz="2200" dirty="0"/>
              <a:t> </a:t>
            </a:r>
            <a:r>
              <a:rPr lang="en-US" sz="2200" dirty="0" err="1"/>
              <a:t>kizdirilganda</a:t>
            </a:r>
            <a:r>
              <a:rPr lang="en-US" sz="2200" dirty="0"/>
              <a:t> (</a:t>
            </a:r>
            <a:r>
              <a:rPr lang="en-US" sz="2200" dirty="0" err="1"/>
              <a:t>yeki</a:t>
            </a:r>
            <a:r>
              <a:rPr lang="en-US" sz="2200" dirty="0"/>
              <a:t> </a:t>
            </a:r>
            <a:r>
              <a:rPr lang="en-US" sz="2200" dirty="0" err="1"/>
              <a:t>elektr</a:t>
            </a:r>
            <a:r>
              <a:rPr lang="en-US" sz="2200" dirty="0"/>
              <a:t> </a:t>
            </a:r>
            <a:r>
              <a:rPr lang="en-US" sz="2200" dirty="0" err="1"/>
              <a:t>tasirida</a:t>
            </a:r>
            <a:r>
              <a:rPr lang="en-US" sz="2200" dirty="0"/>
              <a:t>) </a:t>
            </a:r>
            <a:r>
              <a:rPr lang="en-US" sz="2200" dirty="0" err="1"/>
              <a:t>atomlararo</a:t>
            </a:r>
            <a:r>
              <a:rPr lang="en-US" sz="2200" dirty="0"/>
              <a:t> </a:t>
            </a:r>
            <a:r>
              <a:rPr lang="en-US" sz="2200" dirty="0" err="1"/>
              <a:t>kovalent</a:t>
            </a:r>
            <a:r>
              <a:rPr lang="en-US" sz="2200" dirty="0"/>
              <a:t> </a:t>
            </a:r>
            <a:r>
              <a:rPr lang="en-US" sz="2200" dirty="0" err="1"/>
              <a:t>boglanishlar</a:t>
            </a:r>
            <a:r>
              <a:rPr lang="en-US" sz="2200" dirty="0"/>
              <a:t> </a:t>
            </a:r>
            <a:r>
              <a:rPr lang="en-US" sz="2200" dirty="0" err="1"/>
              <a:t>yemirilib</a:t>
            </a:r>
            <a:r>
              <a:rPr lang="en-US" sz="2200" dirty="0"/>
              <a:t>, </a:t>
            </a:r>
            <a:r>
              <a:rPr lang="en-US" sz="2200" dirty="0" err="1"/>
              <a:t>orada</a:t>
            </a:r>
            <a:r>
              <a:rPr lang="en-US" sz="2200" dirty="0"/>
              <a:t> </a:t>
            </a:r>
            <a:r>
              <a:rPr lang="en-US" sz="2200" dirty="0" err="1"/>
              <a:t>erkin</a:t>
            </a:r>
            <a:r>
              <a:rPr lang="en-US" sz="2200" dirty="0"/>
              <a:t> </a:t>
            </a:r>
            <a:r>
              <a:rPr lang="en-US" sz="2200" dirty="0" err="1"/>
              <a:t>elektronlar</a:t>
            </a:r>
            <a:r>
              <a:rPr lang="en-US" sz="2200" dirty="0"/>
              <a:t> </a:t>
            </a:r>
            <a:r>
              <a:rPr lang="en-US" sz="2200" dirty="0" err="1"/>
              <a:t>paydo</a:t>
            </a:r>
            <a:r>
              <a:rPr lang="en-US" sz="2200" dirty="0"/>
              <a:t> </a:t>
            </a:r>
            <a:r>
              <a:rPr lang="en-US" sz="2200" dirty="0" err="1"/>
              <a:t>bula</a:t>
            </a:r>
            <a:r>
              <a:rPr lang="en-US" sz="2200" dirty="0"/>
              <a:t> </a:t>
            </a:r>
            <a:r>
              <a:rPr lang="en-US" sz="2200" dirty="0" err="1"/>
              <a:t>bula</a:t>
            </a:r>
            <a:r>
              <a:rPr lang="en-US" sz="2200" dirty="0"/>
              <a:t> </a:t>
            </a:r>
            <a:r>
              <a:rPr lang="en-US" sz="2200" dirty="0" err="1"/>
              <a:t>boshlaydi</a:t>
            </a:r>
            <a:r>
              <a:rPr lang="en-US" sz="2200" dirty="0"/>
              <a:t>. </a:t>
            </a:r>
            <a:r>
              <a:rPr lang="en-US" sz="2200" dirty="0" err="1"/>
              <a:t>Shuning</a:t>
            </a:r>
            <a:r>
              <a:rPr lang="en-US" sz="2200" dirty="0"/>
              <a:t> </a:t>
            </a:r>
            <a:r>
              <a:rPr lang="en-US" sz="2200" dirty="0" err="1"/>
              <a:t>uchun</a:t>
            </a:r>
            <a:r>
              <a:rPr lang="en-US" sz="2200" dirty="0"/>
              <a:t> </a:t>
            </a:r>
            <a:r>
              <a:rPr lang="en-US" sz="2200" dirty="0" err="1"/>
              <a:t>bu</a:t>
            </a:r>
            <a:r>
              <a:rPr lang="en-US" sz="2200" dirty="0"/>
              <a:t> </a:t>
            </a:r>
            <a:r>
              <a:rPr lang="en-US" sz="2200" dirty="0" err="1"/>
              <a:t>elementlar</a:t>
            </a:r>
            <a:r>
              <a:rPr lang="en-US" sz="2200" dirty="0"/>
              <a:t> </a:t>
            </a:r>
            <a:r>
              <a:rPr lang="en-US" sz="2200" dirty="0" err="1"/>
              <a:t>yarim</a:t>
            </a:r>
            <a:r>
              <a:rPr lang="en-US" sz="2200" dirty="0"/>
              <a:t> </a:t>
            </a:r>
            <a:r>
              <a:rPr lang="en-US" sz="2200" dirty="0" err="1"/>
              <a:t>utkazuvchilar</a:t>
            </a:r>
            <a:r>
              <a:rPr lang="en-US" sz="2200" dirty="0"/>
              <a:t> </a:t>
            </a:r>
            <a:r>
              <a:rPr lang="en-US" sz="2200" dirty="0" err="1"/>
              <a:t>jumlasiga</a:t>
            </a:r>
            <a:r>
              <a:rPr lang="en-US" sz="2200" dirty="0"/>
              <a:t> </a:t>
            </a:r>
            <a:r>
              <a:rPr lang="en-US" sz="2200" dirty="0" err="1"/>
              <a:t>kiradi</a:t>
            </a:r>
            <a:r>
              <a:rPr lang="en-US" sz="2200" dirty="0"/>
              <a:t>.</a:t>
            </a:r>
            <a:br>
              <a:rPr lang="en-US" sz="2200" dirty="0"/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49960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E T A L </a:t>
            </a:r>
            <a:r>
              <a:rPr lang="en-US" sz="6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2800" y="2133600"/>
            <a:ext cx="10691812" cy="377762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Metallarning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 </a:t>
            </a:r>
            <a:r>
              <a:rPr lang="en-US" dirty="0" err="1"/>
              <a:t>xakida</a:t>
            </a:r>
            <a:r>
              <a:rPr lang="en-US" dirty="0"/>
              <a:t> </a:t>
            </a:r>
            <a:r>
              <a:rPr lang="en-US" dirty="0" err="1"/>
              <a:t>zonalar</a:t>
            </a:r>
            <a:r>
              <a:rPr lang="en-US" dirty="0"/>
              <a:t> </a:t>
            </a:r>
            <a:r>
              <a:rPr lang="en-US" dirty="0" err="1"/>
              <a:t>nazariyasi</a:t>
            </a:r>
            <a:r>
              <a:rPr lang="en-US" dirty="0"/>
              <a:t> </a:t>
            </a:r>
            <a:r>
              <a:rPr lang="en-US" dirty="0" err="1"/>
              <a:t>xam</a:t>
            </a:r>
            <a:r>
              <a:rPr lang="en-US" dirty="0"/>
              <a:t> </a:t>
            </a:r>
            <a:r>
              <a:rPr lang="en-US" dirty="0" err="1"/>
              <a:t>metallarda</a:t>
            </a:r>
            <a:r>
              <a:rPr lang="en-US" dirty="0"/>
              <a:t> </a:t>
            </a:r>
            <a:r>
              <a:rPr lang="en-US" dirty="0" err="1"/>
              <a:t>erkin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borligini</a:t>
            </a:r>
            <a:r>
              <a:rPr lang="en-US" dirty="0"/>
              <a:t> </a:t>
            </a:r>
            <a:r>
              <a:rPr lang="en-US" dirty="0" err="1"/>
              <a:t>etirof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Bu </a:t>
            </a:r>
            <a:r>
              <a:rPr lang="en-US" dirty="0" err="1"/>
              <a:t>nazariya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kuyidagi</a:t>
            </a:r>
            <a:r>
              <a:rPr lang="en-US" dirty="0"/>
              <a:t> </a:t>
            </a:r>
            <a:r>
              <a:rPr lang="en-US" dirty="0" err="1"/>
              <a:t>muloxazalar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: </a:t>
            </a:r>
            <a:r>
              <a:rPr lang="en-US" dirty="0" err="1"/>
              <a:t>Metallning</a:t>
            </a:r>
            <a:r>
              <a:rPr lang="en-US" dirty="0"/>
              <a:t> </a:t>
            </a:r>
            <a:r>
              <a:rPr lang="en-US" dirty="0" err="1"/>
              <a:t>kristall</a:t>
            </a:r>
            <a:r>
              <a:rPr lang="en-US" dirty="0"/>
              <a:t> </a:t>
            </a:r>
            <a:r>
              <a:rPr lang="en-US" dirty="0" err="1"/>
              <a:t>panjarasidagi</a:t>
            </a:r>
            <a:r>
              <a:rPr lang="en-US" dirty="0"/>
              <a:t>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ionlar</a:t>
            </a:r>
            <a:r>
              <a:rPr lang="en-US" dirty="0"/>
              <a:t> </a:t>
            </a:r>
            <a:r>
              <a:rPr lang="en-US" dirty="0" err="1"/>
              <a:t>bir-biridan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uzoklikda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malum</a:t>
            </a:r>
            <a:r>
              <a:rPr lang="en-US" dirty="0"/>
              <a:t> </a:t>
            </a:r>
            <a:r>
              <a:rPr lang="en-US" dirty="0" err="1"/>
              <a:t>tartib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joylashgani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ionlar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xosil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Doimo</a:t>
            </a:r>
            <a:r>
              <a:rPr lang="en-US" dirty="0"/>
              <a:t> </a:t>
            </a:r>
            <a:r>
              <a:rPr lang="en-US" dirty="0" err="1"/>
              <a:t>xarakatda</a:t>
            </a:r>
            <a:r>
              <a:rPr lang="en-US" dirty="0"/>
              <a:t> </a:t>
            </a:r>
            <a:r>
              <a:rPr lang="en-US" dirty="0" err="1"/>
              <a:t>bulgan</a:t>
            </a:r>
            <a:r>
              <a:rPr lang="en-US" dirty="0"/>
              <a:t> </a:t>
            </a:r>
            <a:r>
              <a:rPr lang="en-US" dirty="0" err="1"/>
              <a:t>erkin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zaryadli</a:t>
            </a:r>
            <a:r>
              <a:rPr lang="en-US" dirty="0"/>
              <a:t> </a:t>
            </a:r>
            <a:r>
              <a:rPr lang="en-US" dirty="0" err="1"/>
              <a:t>ionlarga</a:t>
            </a:r>
            <a:r>
              <a:rPr lang="en-US" dirty="0"/>
              <a:t> </a:t>
            </a:r>
            <a:r>
              <a:rPr lang="en-US" dirty="0" err="1"/>
              <a:t>yakinlashganida</a:t>
            </a:r>
            <a:r>
              <a:rPr lang="en-US" dirty="0"/>
              <a:t> </a:t>
            </a:r>
            <a:r>
              <a:rPr lang="en-US" dirty="0" err="1"/>
              <a:t>elektronlarning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minimal </a:t>
            </a:r>
            <a:r>
              <a:rPr lang="en-US" dirty="0" err="1"/>
              <a:t>kiymatga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buladi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Metallardan</a:t>
            </a:r>
            <a:r>
              <a:rPr lang="en-US" dirty="0"/>
              <a:t> "</a:t>
            </a:r>
            <a:r>
              <a:rPr lang="en-US" dirty="0" err="1"/>
              <a:t>asl</a:t>
            </a:r>
            <a:r>
              <a:rPr lang="en-US" dirty="0"/>
              <a:t>" </a:t>
            </a:r>
            <a:r>
              <a:rPr lang="en-US" dirty="0" err="1"/>
              <a:t>metallar</a:t>
            </a:r>
            <a:r>
              <a:rPr lang="en-US" dirty="0"/>
              <a:t> </a:t>
            </a:r>
            <a:r>
              <a:rPr lang="en-US" dirty="0" err="1"/>
              <a:t>oltin</a:t>
            </a:r>
            <a:r>
              <a:rPr lang="en-US" dirty="0"/>
              <a:t>, </a:t>
            </a:r>
            <a:r>
              <a:rPr lang="en-US" dirty="0" err="1"/>
              <a:t>platina</a:t>
            </a:r>
            <a:r>
              <a:rPr lang="en-US" dirty="0"/>
              <a:t>, </a:t>
            </a:r>
            <a:r>
              <a:rPr lang="en-US" dirty="0" err="1"/>
              <a:t>kumush</a:t>
            </a:r>
            <a:r>
              <a:rPr lang="en-US" dirty="0"/>
              <a:t>, (</a:t>
            </a:r>
            <a:r>
              <a:rPr lang="en-US" dirty="0" err="1"/>
              <a:t>bazan</a:t>
            </a:r>
            <a:r>
              <a:rPr lang="en-US" dirty="0"/>
              <a:t> </a:t>
            </a:r>
            <a:r>
              <a:rPr lang="en-US" dirty="0" err="1"/>
              <a:t>mis</a:t>
            </a:r>
            <a:r>
              <a:rPr lang="en-US" dirty="0"/>
              <a:t>, </a:t>
            </a:r>
            <a:r>
              <a:rPr lang="en-US" dirty="0" err="1"/>
              <a:t>kalay</a:t>
            </a:r>
            <a:r>
              <a:rPr lang="en-US" dirty="0"/>
              <a:t>, </a:t>
            </a:r>
            <a:r>
              <a:rPr lang="en-US" dirty="0" err="1"/>
              <a:t>simob</a:t>
            </a:r>
            <a:r>
              <a:rPr lang="en-US" dirty="0"/>
              <a:t>) </a:t>
            </a:r>
            <a:r>
              <a:rPr lang="en-US" dirty="0" err="1"/>
              <a:t>tabiatda</a:t>
            </a:r>
            <a:r>
              <a:rPr lang="en-US" dirty="0"/>
              <a:t> </a:t>
            </a:r>
            <a:r>
              <a:rPr lang="en-US" dirty="0" err="1"/>
              <a:t>erkin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tugma</a:t>
            </a:r>
            <a:r>
              <a:rPr lang="en-US" dirty="0"/>
              <a:t> </a:t>
            </a:r>
            <a:r>
              <a:rPr lang="en-US" dirty="0" err="1"/>
              <a:t>xolatda</a:t>
            </a:r>
            <a:r>
              <a:rPr lang="en-US" dirty="0"/>
              <a:t> </a:t>
            </a:r>
            <a:r>
              <a:rPr lang="en-US" dirty="0" err="1"/>
              <a:t>uchraydi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Metallarning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massasi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kobigida</a:t>
            </a:r>
            <a:r>
              <a:rPr lang="en-US" dirty="0"/>
              <a:t> </a:t>
            </a: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xolida</a:t>
            </a:r>
            <a:r>
              <a:rPr lang="en-US" dirty="0"/>
              <a:t> </a:t>
            </a:r>
            <a:r>
              <a:rPr lang="en-US" dirty="0" err="1"/>
              <a:t>uchraydi</a:t>
            </a:r>
            <a:r>
              <a:rPr lang="en-US" dirty="0"/>
              <a:t>. </a:t>
            </a:r>
            <a:r>
              <a:rPr lang="en-US" dirty="0" err="1"/>
              <a:t>Sof</a:t>
            </a:r>
            <a:r>
              <a:rPr lang="en-US" dirty="0"/>
              <a:t> </a:t>
            </a:r>
            <a:r>
              <a:rPr lang="en-US" dirty="0" err="1"/>
              <a:t>metallarning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mikesida</a:t>
            </a:r>
            <a:r>
              <a:rPr lang="en-US" dirty="0"/>
              <a:t> </a:t>
            </a:r>
            <a:r>
              <a:rPr lang="en-US" dirty="0" err="1"/>
              <a:t>xosil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yarokli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xom</a:t>
            </a:r>
            <a:r>
              <a:rPr lang="en-US" dirty="0"/>
              <a:t> </a:t>
            </a:r>
            <a:r>
              <a:rPr lang="en-US" dirty="0" err="1"/>
              <a:t>ashe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rudasi</a:t>
            </a:r>
            <a:r>
              <a:rPr lang="en-US" dirty="0"/>
              <a:t> </a:t>
            </a:r>
            <a:r>
              <a:rPr lang="en-US" dirty="0" err="1"/>
              <a:t>nomi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yuritiladi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Rudalar</a:t>
            </a:r>
            <a:r>
              <a:rPr lang="en-US" dirty="0"/>
              <a:t> </a:t>
            </a:r>
            <a:r>
              <a:rPr lang="en-US" dirty="0" err="1"/>
              <a:t>kupincha</a:t>
            </a:r>
            <a:r>
              <a:rPr lang="en-US" dirty="0"/>
              <a:t> </a:t>
            </a:r>
            <a:r>
              <a:rPr lang="en-US" dirty="0" err="1"/>
              <a:t>toza</a:t>
            </a:r>
            <a:r>
              <a:rPr lang="en-US" dirty="0"/>
              <a:t> </a:t>
            </a:r>
            <a:r>
              <a:rPr lang="en-US" dirty="0" err="1"/>
              <a:t>bulmaydi</a:t>
            </a:r>
            <a:r>
              <a:rPr lang="en-US" dirty="0"/>
              <a:t>,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bekorchi</a:t>
            </a:r>
            <a:r>
              <a:rPr lang="en-US" dirty="0"/>
              <a:t> </a:t>
            </a:r>
            <a:r>
              <a:rPr lang="en-US" dirty="0" err="1"/>
              <a:t>jinslar-kum</a:t>
            </a:r>
            <a:r>
              <a:rPr lang="en-US" dirty="0"/>
              <a:t>, </a:t>
            </a:r>
            <a:r>
              <a:rPr lang="en-US" dirty="0" err="1"/>
              <a:t>loy</a:t>
            </a:r>
            <a:r>
              <a:rPr lang="en-US" dirty="0"/>
              <a:t>, </a:t>
            </a:r>
            <a:r>
              <a:rPr lang="en-US" dirty="0" err="1"/>
              <a:t>oxaktosh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boshkalar</a:t>
            </a:r>
            <a:r>
              <a:rPr lang="en-US" dirty="0"/>
              <a:t> </a:t>
            </a:r>
            <a:r>
              <a:rPr lang="en-US" dirty="0" err="1"/>
              <a:t>aralashgan</a:t>
            </a:r>
            <a:r>
              <a:rPr lang="en-US" dirty="0"/>
              <a:t> </a:t>
            </a:r>
            <a:r>
              <a:rPr lang="en-US" dirty="0" err="1"/>
              <a:t>buladi</a:t>
            </a:r>
            <a:r>
              <a:rPr lang="en-US" dirty="0"/>
              <a:t>. </a:t>
            </a:r>
            <a:r>
              <a:rPr lang="en-US" dirty="0" err="1"/>
              <a:t>Xar</a:t>
            </a:r>
            <a:r>
              <a:rPr lang="en-US" dirty="0"/>
              <a:t> </a:t>
            </a:r>
            <a:r>
              <a:rPr lang="en-US" dirty="0" err="1"/>
              <a:t>kanday</a:t>
            </a:r>
            <a:r>
              <a:rPr lang="en-US" dirty="0"/>
              <a:t> </a:t>
            </a:r>
            <a:r>
              <a:rPr lang="en-US" dirty="0" err="1"/>
              <a:t>ruda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tushirilishdan</a:t>
            </a:r>
            <a:r>
              <a:rPr lang="en-US" dirty="0"/>
              <a:t> </a:t>
            </a:r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bekorchi</a:t>
            </a:r>
            <a:r>
              <a:rPr lang="en-US" dirty="0"/>
              <a:t> </a:t>
            </a:r>
            <a:r>
              <a:rPr lang="en-US" dirty="0" err="1"/>
              <a:t>jinslardan</a:t>
            </a:r>
            <a:r>
              <a:rPr lang="en-US" dirty="0"/>
              <a:t> </a:t>
            </a:r>
            <a:r>
              <a:rPr lang="en-US" dirty="0" err="1"/>
              <a:t>tozalanishi</a:t>
            </a:r>
            <a:r>
              <a:rPr lang="en-US" dirty="0"/>
              <a:t>, </a:t>
            </a:r>
            <a:r>
              <a:rPr lang="en-US" dirty="0" err="1"/>
              <a:t>boshkacha</a:t>
            </a:r>
            <a:r>
              <a:rPr lang="en-US" dirty="0"/>
              <a:t> </a:t>
            </a:r>
            <a:r>
              <a:rPr lang="en-US" dirty="0" err="1"/>
              <a:t>aytganda</a:t>
            </a:r>
            <a:r>
              <a:rPr lang="en-US" dirty="0"/>
              <a:t> "</a:t>
            </a:r>
            <a:r>
              <a:rPr lang="en-US" dirty="0" err="1"/>
              <a:t>boyitilishi</a:t>
            </a:r>
            <a:r>
              <a:rPr lang="en-US" dirty="0"/>
              <a:t>" </a:t>
            </a:r>
            <a:r>
              <a:rPr lang="en-US" dirty="0" err="1"/>
              <a:t>lozim</a:t>
            </a:r>
            <a:r>
              <a:rPr lang="en-US" dirty="0"/>
              <a:t>. </a:t>
            </a:r>
            <a:r>
              <a:rPr lang="en-US" dirty="0" err="1"/>
              <a:t>Bazan</a:t>
            </a:r>
            <a:r>
              <a:rPr lang="en-US" dirty="0"/>
              <a:t> </a:t>
            </a:r>
            <a:r>
              <a:rPr lang="en-US" dirty="0" err="1"/>
              <a:t>rudalarning</a:t>
            </a:r>
            <a:r>
              <a:rPr lang="en-US" dirty="0"/>
              <a:t> </a:t>
            </a:r>
            <a:r>
              <a:rPr lang="en-US" dirty="0" err="1"/>
              <a:t>boyitilgan</a:t>
            </a:r>
            <a:r>
              <a:rPr lang="en-US" dirty="0"/>
              <a:t> </a:t>
            </a:r>
            <a:r>
              <a:rPr lang="en-US" dirty="0" err="1"/>
              <a:t>shakli</a:t>
            </a:r>
            <a:r>
              <a:rPr lang="en-US" dirty="0"/>
              <a:t> "</a:t>
            </a:r>
            <a:r>
              <a:rPr lang="en-US" dirty="0" err="1"/>
              <a:t>konsentrat</a:t>
            </a:r>
            <a:r>
              <a:rPr lang="en-US" dirty="0"/>
              <a:t>"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Rudalar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usullar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boyitiladi</a:t>
            </a:r>
            <a:r>
              <a:rPr lang="en-US" dirty="0"/>
              <a:t>. </a:t>
            </a:r>
            <a:r>
              <a:rPr lang="en-US" dirty="0" err="1"/>
              <a:t>Kupchilik</a:t>
            </a:r>
            <a:r>
              <a:rPr lang="en-US" dirty="0"/>
              <a:t> </a:t>
            </a:r>
            <a:r>
              <a:rPr lang="en-US" dirty="0" err="1"/>
              <a:t>rudalar</a:t>
            </a:r>
            <a:r>
              <a:rPr lang="en-US" dirty="0"/>
              <a:t> </a:t>
            </a:r>
            <a:r>
              <a:rPr lang="en-US" dirty="0" err="1"/>
              <a:t>flotasion</a:t>
            </a:r>
            <a:r>
              <a:rPr lang="en-US" dirty="0"/>
              <a:t>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boyitiladi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05239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322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Algerian</vt:lpstr>
      <vt:lpstr>Arial</vt:lpstr>
      <vt:lpstr>Century Gothic</vt:lpstr>
      <vt:lpstr>Times New Roman</vt:lpstr>
      <vt:lpstr>Wingdings 3</vt:lpstr>
      <vt:lpstr>Легкий дым</vt:lpstr>
      <vt:lpstr>M E T A L L A R</vt:lpstr>
      <vt:lpstr>M E T A L L A R</vt:lpstr>
      <vt:lpstr>M E T A L L A R</vt:lpstr>
      <vt:lpstr>M E T A L L A R</vt:lpstr>
      <vt:lpstr>Презентация PowerPoint</vt:lpstr>
      <vt:lpstr>M E T A L L A R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 E T A L L A R</dc:title>
  <dc:creator>Payvandlash</dc:creator>
  <cp:lastModifiedBy>Payvandlash</cp:lastModifiedBy>
  <cp:revision>2</cp:revision>
  <dcterms:created xsi:type="dcterms:W3CDTF">2021-11-30T05:10:31Z</dcterms:created>
  <dcterms:modified xsi:type="dcterms:W3CDTF">2021-11-30T05:18:26Z</dcterms:modified>
</cp:coreProperties>
</file>