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F5C6-49F3-4089-870C-B7BA4B92D12E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BD1E-F415-4615-AAB6-606EBE65E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43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F5C6-49F3-4089-870C-B7BA4B92D12E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BD1E-F415-4615-AAB6-606EBE65E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096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F5C6-49F3-4089-870C-B7BA4B92D12E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BD1E-F415-4615-AAB6-606EBE65E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3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F5C6-49F3-4089-870C-B7BA4B92D12E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BD1E-F415-4615-AAB6-606EBE65E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17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F5C6-49F3-4089-870C-B7BA4B92D12E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BD1E-F415-4615-AAB6-606EBE65E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964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F5C6-49F3-4089-870C-B7BA4B92D12E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BD1E-F415-4615-AAB6-606EBE65E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95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F5C6-49F3-4089-870C-B7BA4B92D12E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BD1E-F415-4615-AAB6-606EBE65E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411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F5C6-49F3-4089-870C-B7BA4B92D12E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BD1E-F415-4615-AAB6-606EBE65E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4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F5C6-49F3-4089-870C-B7BA4B92D12E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BD1E-F415-4615-AAB6-606EBE65E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21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F5C6-49F3-4089-870C-B7BA4B92D12E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BD1E-F415-4615-AAB6-606EBE65E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27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F5C6-49F3-4089-870C-B7BA4B92D12E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BD1E-F415-4615-AAB6-606EBE65E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25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F5C6-49F3-4089-870C-B7BA4B92D12E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ABD1E-F415-4615-AAB6-606EBE65E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09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7008" y="271970"/>
            <a:ext cx="9159240" cy="319360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07008" y="3712464"/>
            <a:ext cx="9159240" cy="2432304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Induktivlik</a:t>
            </a:r>
            <a:r>
              <a:rPr lang="en-US" dirty="0"/>
              <a:t> (lot. </a:t>
            </a:r>
            <a:r>
              <a:rPr lang="en-US" dirty="0" err="1"/>
              <a:t>inductio</a:t>
            </a:r>
            <a:r>
              <a:rPr lang="en-US" dirty="0"/>
              <a:t> — </a:t>
            </a:r>
            <a:r>
              <a:rPr lang="en-US" dirty="0" err="1"/>
              <a:t>taʼsirlash</a:t>
            </a:r>
            <a:r>
              <a:rPr lang="en-US" dirty="0"/>
              <a:t>, </a:t>
            </a:r>
            <a:r>
              <a:rPr lang="en-US" dirty="0" err="1"/>
              <a:t>uygʻotish</a:t>
            </a:r>
            <a:r>
              <a:rPr lang="en-US" dirty="0"/>
              <a:t>) — </a:t>
            </a:r>
            <a:r>
              <a:rPr lang="en-US" dirty="0" err="1"/>
              <a:t>oʻtkazgichdan</a:t>
            </a:r>
            <a:r>
              <a:rPr lang="en-US" dirty="0"/>
              <a:t> </a:t>
            </a:r>
            <a:r>
              <a:rPr lang="en-US" dirty="0" err="1"/>
              <a:t>yasalgan</a:t>
            </a:r>
            <a:r>
              <a:rPr lang="en-US" dirty="0"/>
              <a:t> </a:t>
            </a:r>
            <a:r>
              <a:rPr lang="en-US" dirty="0" err="1"/>
              <a:t>konturdan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amper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kuchi</a:t>
            </a:r>
            <a:r>
              <a:rPr lang="en-US" dirty="0"/>
              <a:t> </a:t>
            </a:r>
            <a:r>
              <a:rPr lang="en-US" dirty="0" err="1"/>
              <a:t>oʻtayotganda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konturni</a:t>
            </a:r>
            <a:r>
              <a:rPr lang="en-US" dirty="0"/>
              <a:t> </a:t>
            </a:r>
            <a:r>
              <a:rPr lang="en-US" dirty="0" err="1"/>
              <a:t>kesib</a:t>
            </a:r>
            <a:r>
              <a:rPr lang="en-US" dirty="0"/>
              <a:t> </a:t>
            </a:r>
            <a:r>
              <a:rPr lang="en-US" dirty="0" err="1"/>
              <a:t>oʻtuvchi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maydon</a:t>
            </a:r>
            <a:r>
              <a:rPr lang="en-US" dirty="0"/>
              <a:t> </a:t>
            </a:r>
            <a:r>
              <a:rPr lang="en-US" dirty="0" err="1"/>
              <a:t>induksiyasi</a:t>
            </a:r>
            <a:r>
              <a:rPr lang="en-US" dirty="0"/>
              <a:t> </a:t>
            </a:r>
            <a:r>
              <a:rPr lang="en-US" dirty="0" err="1"/>
              <a:t>oqimini</a:t>
            </a:r>
            <a:r>
              <a:rPr lang="en-US" dirty="0"/>
              <a:t> </a:t>
            </a:r>
            <a:r>
              <a:rPr lang="en-US" dirty="0" err="1"/>
              <a:t>vujudga</a:t>
            </a:r>
            <a:r>
              <a:rPr lang="en-US" dirty="0"/>
              <a:t> </a:t>
            </a:r>
            <a:r>
              <a:rPr lang="en-US" dirty="0" err="1"/>
              <a:t>keltirish</a:t>
            </a:r>
            <a:r>
              <a:rPr lang="en-US" dirty="0"/>
              <a:t> </a:t>
            </a:r>
            <a:r>
              <a:rPr lang="en-US" dirty="0" err="1"/>
              <a:t>xususiyati</a:t>
            </a:r>
            <a:r>
              <a:rPr lang="en-US" dirty="0"/>
              <a:t>.</a:t>
            </a:r>
            <a:endParaRPr lang="ru-RU" b="1" dirty="0"/>
          </a:p>
          <a:p>
            <a:r>
              <a:rPr lang="en-US" dirty="0" err="1"/>
              <a:t>Berk</a:t>
            </a:r>
            <a:r>
              <a:rPr lang="en-US" dirty="0"/>
              <a:t> </a:t>
            </a:r>
            <a:r>
              <a:rPr lang="en-US" dirty="0" err="1"/>
              <a:t>kontur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ru-RU" dirty="0"/>
              <a:t>е</a:t>
            </a:r>
            <a:r>
              <a:rPr lang="en-US" dirty="0" err="1"/>
              <a:t>garalangan</a:t>
            </a:r>
            <a:r>
              <a:rPr lang="en-US" dirty="0"/>
              <a:t> </a:t>
            </a:r>
            <a:r>
              <a:rPr lang="en-US" dirty="0" err="1"/>
              <a:t>sirtni</a:t>
            </a:r>
            <a:r>
              <a:rPr lang="en-US" dirty="0"/>
              <a:t> k</a:t>
            </a:r>
            <a:r>
              <a:rPr lang="ru-RU" dirty="0"/>
              <a:t>е</a:t>
            </a:r>
            <a:r>
              <a:rPr lang="en-US" dirty="0"/>
              <a:t>sib </a:t>
            </a:r>
            <a:r>
              <a:rPr lang="en-US" dirty="0" err="1"/>
              <a:t>o’tuvchi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maydon</a:t>
            </a:r>
            <a:r>
              <a:rPr lang="en-US" dirty="0"/>
              <a:t> </a:t>
            </a:r>
            <a:r>
              <a:rPr lang="en-US" dirty="0" err="1"/>
              <a:t>induktsiya</a:t>
            </a:r>
            <a:r>
              <a:rPr lang="en-US" dirty="0"/>
              <a:t> v</a:t>
            </a:r>
            <a:r>
              <a:rPr lang="ru-RU" dirty="0"/>
              <a:t>е</a:t>
            </a:r>
            <a:r>
              <a:rPr lang="en-US" dirty="0" err="1"/>
              <a:t>ktori</a:t>
            </a:r>
            <a:r>
              <a:rPr lang="en-US" dirty="0"/>
              <a:t> </a:t>
            </a:r>
            <a:r>
              <a:rPr lang="en-US" dirty="0" err="1"/>
              <a:t>oqimining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o’zgarishi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konturda</a:t>
            </a:r>
            <a:r>
              <a:rPr lang="en-US" dirty="0"/>
              <a:t> el</a:t>
            </a:r>
            <a:r>
              <a:rPr lang="ru-RU" dirty="0"/>
              <a:t>е</a:t>
            </a:r>
            <a:r>
              <a:rPr lang="en-US" dirty="0" err="1"/>
              <a:t>ktr</a:t>
            </a:r>
            <a:r>
              <a:rPr lang="en-US" dirty="0"/>
              <a:t> </a:t>
            </a:r>
            <a:r>
              <a:rPr lang="en-US" dirty="0" err="1"/>
              <a:t>tokini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 (Farad</a:t>
            </a:r>
            <a:r>
              <a:rPr lang="ru-RU" dirty="0"/>
              <a:t>е</a:t>
            </a:r>
            <a:r>
              <a:rPr lang="en-US" dirty="0"/>
              <a:t>y </a:t>
            </a:r>
            <a:r>
              <a:rPr lang="en-US" dirty="0" err="1"/>
              <a:t>tajribalari</a:t>
            </a:r>
            <a:r>
              <a:rPr lang="en-US" dirty="0"/>
              <a:t>). Bu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induktsion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d</a:t>
            </a:r>
            <a:r>
              <a:rPr lang="ru-RU" dirty="0"/>
              <a:t>е</a:t>
            </a:r>
            <a:r>
              <a:rPr lang="en-US" dirty="0" err="1"/>
              <a:t>yiladi</a:t>
            </a:r>
            <a:r>
              <a:rPr lang="en-US" dirty="0"/>
              <a:t>. Shu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qayd</a:t>
            </a:r>
            <a:r>
              <a:rPr lang="en-US" dirty="0"/>
              <a:t> </a:t>
            </a:r>
            <a:r>
              <a:rPr lang="en-US" dirty="0" err="1"/>
              <a:t>qilinishi</a:t>
            </a:r>
            <a:r>
              <a:rPr lang="en-US" dirty="0"/>
              <a:t> </a:t>
            </a:r>
            <a:r>
              <a:rPr lang="en-US" dirty="0" err="1"/>
              <a:t>konturda</a:t>
            </a:r>
            <a:r>
              <a:rPr lang="en-US" dirty="0"/>
              <a:t> EYUK </a:t>
            </a:r>
            <a:r>
              <a:rPr lang="en-US" dirty="0" err="1"/>
              <a:t>mavjud</a:t>
            </a:r>
            <a:r>
              <a:rPr lang="en-US" dirty="0"/>
              <a:t> </a:t>
            </a:r>
            <a:r>
              <a:rPr lang="en-US" dirty="0" err="1"/>
              <a:t>ekanligini</a:t>
            </a:r>
            <a:r>
              <a:rPr lang="en-US" dirty="0"/>
              <a:t> </a:t>
            </a:r>
            <a:r>
              <a:rPr lang="en-US" dirty="0" err="1"/>
              <a:t>bildiradi</a:t>
            </a:r>
            <a:r>
              <a:rPr lang="en-US" dirty="0"/>
              <a:t>. Bu EYUK </a:t>
            </a:r>
            <a:r>
              <a:rPr lang="en-US" dirty="0" err="1"/>
              <a:t>induktsion</a:t>
            </a:r>
            <a:r>
              <a:rPr lang="en-US" dirty="0"/>
              <a:t> EYUK d</a:t>
            </a:r>
            <a:r>
              <a:rPr lang="ru-RU" dirty="0"/>
              <a:t>е</a:t>
            </a:r>
            <a:r>
              <a:rPr lang="en-US" dirty="0" err="1"/>
              <a:t>yiladi.Induktsion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bo’lish</a:t>
            </a:r>
            <a:r>
              <a:rPr lang="en-US" dirty="0"/>
              <a:t> </a:t>
            </a:r>
            <a:r>
              <a:rPr lang="en-US" dirty="0" err="1"/>
              <a:t>jarayoniga</a:t>
            </a:r>
            <a:r>
              <a:rPr lang="en-US" dirty="0"/>
              <a:t> el</a:t>
            </a:r>
            <a:r>
              <a:rPr lang="ru-RU" dirty="0"/>
              <a:t>е</a:t>
            </a:r>
            <a:r>
              <a:rPr lang="en-US" dirty="0" err="1"/>
              <a:t>ktromagnit</a:t>
            </a:r>
            <a:r>
              <a:rPr lang="en-US" dirty="0"/>
              <a:t> </a:t>
            </a:r>
            <a:r>
              <a:rPr lang="en-US" dirty="0" err="1"/>
              <a:t>induktsiya</a:t>
            </a:r>
            <a:r>
              <a:rPr lang="en-US" dirty="0"/>
              <a:t> </a:t>
            </a:r>
            <a:r>
              <a:rPr lang="en-US" dirty="0" err="1"/>
              <a:t>hodisasi</a:t>
            </a:r>
            <a:r>
              <a:rPr lang="en-US" dirty="0"/>
              <a:t> d</a:t>
            </a:r>
            <a:r>
              <a:rPr lang="ru-RU" dirty="0"/>
              <a:t>е</a:t>
            </a:r>
            <a:r>
              <a:rPr lang="en-US" dirty="0" err="1"/>
              <a:t>yiladi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4" name="Рисунок 3" descr="https://patenton.ru/patent/RU2406209C2/i/0000001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008" y="271970"/>
            <a:ext cx="9159240" cy="31936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2819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930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325111"/>
            <a:ext cx="10515600" cy="1851851"/>
          </a:xfrm>
        </p:spPr>
        <p:txBody>
          <a:bodyPr/>
          <a:lstStyle/>
          <a:p>
            <a:r>
              <a:rPr lang="en-US" dirty="0" err="1" smtClean="0"/>
              <a:t>Induktivli</a:t>
            </a:r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/>
              <a:t>il’tr</a:t>
            </a:r>
            <a:endParaRPr lang="ru-RU" dirty="0"/>
          </a:p>
        </p:txBody>
      </p:sp>
      <p:pic>
        <p:nvPicPr>
          <p:cNvPr id="4" name="Рисунок 3" descr="https://ds04.infourok.ru/uploads/ex/0f4c/0014a8bb-24bb2baf/img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515599" cy="339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4579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0909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106</Words>
  <Application>Microsoft Office PowerPoint</Application>
  <PresentationFormat>Широкоэкранный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2</cp:revision>
  <dcterms:created xsi:type="dcterms:W3CDTF">2021-10-16T05:28:28Z</dcterms:created>
  <dcterms:modified xsi:type="dcterms:W3CDTF">2021-10-16T05:37:00Z</dcterms:modified>
</cp:coreProperties>
</file>