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2217"/>
            <a:ext cx="7773007" cy="2659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479" y="4050833"/>
            <a:ext cx="7876524" cy="186688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Reversli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turda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: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chulg‘amlarini</a:t>
            </a:r>
            <a:r>
              <a:rPr lang="en-US" dirty="0"/>
              <a:t> </a:t>
            </a:r>
            <a:r>
              <a:rPr lang="en-US" dirty="0" err="1"/>
              <a:t>almashtirib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yo‘nalishini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,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turida</a:t>
            </a:r>
            <a:r>
              <a:rPr lang="en-US" dirty="0"/>
              <a:t> </a:t>
            </a:r>
            <a:r>
              <a:rPr lang="en-US" dirty="0" err="1"/>
              <a:t>rele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dvigatelga</a:t>
            </a:r>
            <a:r>
              <a:rPr lang="en-US" dirty="0"/>
              <a:t> </a:t>
            </a:r>
            <a:r>
              <a:rPr lang="en-US" dirty="0" err="1"/>
              <a:t>kelayotgan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kuchlanishning</a:t>
            </a:r>
            <a:r>
              <a:rPr lang="en-US" dirty="0"/>
              <a:t> </a:t>
            </a:r>
            <a:r>
              <a:rPr lang="en-US" dirty="0" err="1"/>
              <a:t>qutblarini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yo‘nalishini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. Bu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usulda</a:t>
            </a:r>
            <a:r>
              <a:rPr lang="en-US" dirty="0"/>
              <a:t> ham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shnekini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/>
              <a:t>aylantirishdan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/>
              <a:t>Reversli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masalliq</a:t>
            </a:r>
            <a:r>
              <a:rPr lang="en-US" dirty="0"/>
              <a:t> </a:t>
            </a:r>
            <a:r>
              <a:rPr lang="en-US" dirty="0" err="1"/>
              <a:t>solinadigan</a:t>
            </a:r>
            <a:r>
              <a:rPr lang="en-US" dirty="0"/>
              <a:t> </a:t>
            </a:r>
            <a:r>
              <a:rPr lang="en-US" dirty="0" err="1"/>
              <a:t>moslamaga</a:t>
            </a:r>
            <a:r>
              <a:rPr lang="en-US" dirty="0"/>
              <a:t> </a:t>
            </a:r>
            <a:r>
              <a:rPr lang="en-US" dirty="0" err="1"/>
              <a:t>masalliq</a:t>
            </a:r>
            <a:r>
              <a:rPr lang="en-US" dirty="0"/>
              <a:t> </a:t>
            </a:r>
            <a:r>
              <a:rPr lang="en-US" dirty="0" err="1"/>
              <a:t>solib</a:t>
            </a:r>
            <a:r>
              <a:rPr lang="en-US" dirty="0"/>
              <a:t>, </a:t>
            </a:r>
            <a:r>
              <a:rPr lang="en-US" dirty="0" err="1"/>
              <a:t>shnek</a:t>
            </a:r>
            <a:r>
              <a:rPr lang="en-US" dirty="0"/>
              <a:t> </a:t>
            </a:r>
            <a:r>
              <a:rPr lang="en-US" dirty="0" err="1"/>
              <a:t>tomon</a:t>
            </a:r>
            <a:r>
              <a:rPr lang="en-US" dirty="0"/>
              <a:t> </a:t>
            </a:r>
            <a:r>
              <a:rPr lang="en-US" dirty="0" err="1"/>
              <a:t>yo‘naltirganda</a:t>
            </a:r>
            <a:r>
              <a:rPr lang="en-US" dirty="0"/>
              <a:t> </a:t>
            </a:r>
            <a:r>
              <a:rPr lang="en-US" dirty="0" err="1"/>
              <a:t>masalliq</a:t>
            </a:r>
            <a:r>
              <a:rPr lang="en-US" dirty="0"/>
              <a:t> </a:t>
            </a:r>
            <a:r>
              <a:rPr lang="en-US" dirty="0" err="1"/>
              <a:t>tiqilib</a:t>
            </a:r>
            <a:r>
              <a:rPr lang="en-US" dirty="0"/>
              <a:t> </a:t>
            </a:r>
            <a:r>
              <a:rPr lang="en-US" dirty="0" err="1"/>
              <a:t>qolsa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shesternaga</a:t>
            </a:r>
            <a:r>
              <a:rPr lang="en-US" dirty="0"/>
              <a:t> yuk </a:t>
            </a:r>
            <a:r>
              <a:rPr lang="en-US" dirty="0" err="1"/>
              <a:t>tushib</a:t>
            </a:r>
            <a:r>
              <a:rPr lang="en-US" dirty="0"/>
              <a:t> </a:t>
            </a:r>
            <a:r>
              <a:rPr lang="en-US" dirty="0" err="1"/>
              <a:t>zo‘riqtirib</a:t>
            </a:r>
            <a:r>
              <a:rPr lang="en-US" dirty="0"/>
              <a:t> </a:t>
            </a:r>
            <a:r>
              <a:rPr lang="en-US" dirty="0" err="1"/>
              <a:t>qo‘yadi</a:t>
            </a:r>
            <a:r>
              <a:rPr lang="en-US" dirty="0"/>
              <a:t>, </a:t>
            </a:r>
            <a:r>
              <a:rPr lang="en-US" dirty="0" err="1"/>
              <a:t>shunda</a:t>
            </a:r>
            <a:r>
              <a:rPr lang="en-US" dirty="0"/>
              <a:t> </a:t>
            </a:r>
            <a:r>
              <a:rPr lang="en-US" dirty="0" err="1"/>
              <a:t>reversning</a:t>
            </a:r>
            <a:r>
              <a:rPr lang="en-US" dirty="0"/>
              <a:t> </a:t>
            </a:r>
            <a:r>
              <a:rPr lang="en-US" dirty="0" err="1"/>
              <a:t>tugmasi</a:t>
            </a:r>
            <a:r>
              <a:rPr lang="en-US" dirty="0"/>
              <a:t> </a:t>
            </a:r>
            <a:r>
              <a:rPr lang="en-US" dirty="0" err="1"/>
              <a:t>bosilganda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yo‘nalishini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 </a:t>
            </a:r>
            <a:r>
              <a:rPr lang="en-US" dirty="0" err="1"/>
              <a:t>masalliqni</a:t>
            </a:r>
            <a:r>
              <a:rPr lang="en-US" dirty="0"/>
              <a:t> </a:t>
            </a:r>
            <a:r>
              <a:rPr lang="en-US" dirty="0" err="1"/>
              <a:t>ortga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Bu </a:t>
            </a:r>
            <a:r>
              <a:rPr lang="en-US" dirty="0" err="1"/>
              <a:t>esa</a:t>
            </a:r>
            <a:r>
              <a:rPr lang="en-US" dirty="0"/>
              <a:t>,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navbatida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zo‘riqib</a:t>
            </a:r>
            <a:r>
              <a:rPr lang="en-US" dirty="0"/>
              <a:t> </a:t>
            </a:r>
            <a:r>
              <a:rPr lang="en-US" dirty="0" err="1"/>
              <a:t>qolishidan</a:t>
            </a:r>
            <a:r>
              <a:rPr lang="en-US" dirty="0"/>
              <a:t> </a:t>
            </a:r>
            <a:r>
              <a:rPr lang="en-US" dirty="0" err="1"/>
              <a:t>saqlaydi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cdn1.ozone.ru/s3/multimedia-1/60293849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472217"/>
            <a:ext cx="3306473" cy="265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590.ua/images/catalog/993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9" y="472217"/>
            <a:ext cx="4460463" cy="2659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8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59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588589"/>
            <a:ext cx="8596669" cy="245277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go‘shtqiymalagichda</a:t>
            </a:r>
            <a:r>
              <a:rPr lang="en-US" dirty="0"/>
              <a:t> </a:t>
            </a:r>
            <a:r>
              <a:rPr lang="en-US" dirty="0" err="1"/>
              <a:t>uchrashi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nosozliklar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nosozliklarni</a:t>
            </a:r>
            <a:r>
              <a:rPr lang="en-US" dirty="0"/>
              <a:t> </a:t>
            </a:r>
            <a:r>
              <a:rPr lang="en-US" dirty="0" err="1"/>
              <a:t>uchratish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sxemasidagi</a:t>
            </a:r>
            <a:r>
              <a:rPr lang="en-US" dirty="0"/>
              <a:t> </a:t>
            </a:r>
            <a:r>
              <a:rPr lang="en-US" dirty="0" err="1"/>
              <a:t>nosozliklar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bog‘lanmasligi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shovqin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ishlashi</a:t>
            </a:r>
            <a:r>
              <a:rPr lang="en-US" dirty="0"/>
              <a:t>,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ishlashi</a:t>
            </a:r>
            <a:r>
              <a:rPr lang="en-US" dirty="0"/>
              <a:t>, </a:t>
            </a:r>
            <a:r>
              <a:rPr lang="en-US" dirty="0" err="1"/>
              <a:t>biroz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tutab</a:t>
            </a:r>
            <a:r>
              <a:rPr lang="en-US" dirty="0"/>
              <a:t> </a:t>
            </a:r>
            <a:r>
              <a:rPr lang="en-US" dirty="0" err="1"/>
              <a:t>ketishini</a:t>
            </a:r>
            <a:r>
              <a:rPr lang="en-US" dirty="0"/>
              <a:t> </a:t>
            </a:r>
            <a:r>
              <a:rPr lang="en-US" dirty="0" err="1"/>
              <a:t>uchratish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qismidagi</a:t>
            </a:r>
            <a:r>
              <a:rPr lang="en-US" dirty="0"/>
              <a:t> </a:t>
            </a:r>
            <a:r>
              <a:rPr lang="en-US" dirty="0" err="1"/>
              <a:t>nosozliklar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ishqalanish</a:t>
            </a:r>
            <a:r>
              <a:rPr lang="en-US" dirty="0"/>
              <a:t> </a:t>
            </a:r>
            <a:r>
              <a:rPr lang="en-US" dirty="0" err="1"/>
              <a:t>jarayonida</a:t>
            </a:r>
            <a:r>
              <a:rPr lang="en-US" dirty="0"/>
              <a:t> </a:t>
            </a:r>
            <a:r>
              <a:rPr lang="en-US" dirty="0" err="1"/>
              <a:t>yedirilish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sodir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shesternalarning</a:t>
            </a:r>
            <a:r>
              <a:rPr lang="en-US" dirty="0"/>
              <a:t> </a:t>
            </a:r>
            <a:r>
              <a:rPr lang="en-US" dirty="0" err="1"/>
              <a:t>tishlari</a:t>
            </a:r>
            <a:r>
              <a:rPr lang="en-US" dirty="0"/>
              <a:t> </a:t>
            </a:r>
            <a:r>
              <a:rPr lang="en-US" dirty="0" err="1"/>
              <a:t>yedirilishi</a:t>
            </a:r>
            <a:r>
              <a:rPr lang="en-US" dirty="0"/>
              <a:t>, </a:t>
            </a:r>
            <a:r>
              <a:rPr lang="en-US" dirty="0" err="1"/>
              <a:t>moysirashi</a:t>
            </a:r>
            <a:r>
              <a:rPr lang="en-US" dirty="0"/>
              <a:t>,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jarayonida</a:t>
            </a:r>
            <a:r>
              <a:rPr lang="en-US" dirty="0"/>
              <a:t> </a:t>
            </a:r>
            <a:r>
              <a:rPr lang="en-US" dirty="0" err="1"/>
              <a:t>pomidor</a:t>
            </a:r>
            <a:r>
              <a:rPr lang="en-US" dirty="0"/>
              <a:t>, </a:t>
            </a:r>
            <a:r>
              <a:rPr lang="en-US" dirty="0" err="1"/>
              <a:t>bulg‘or</a:t>
            </a:r>
            <a:r>
              <a:rPr lang="en-US" dirty="0"/>
              <a:t> </a:t>
            </a:r>
            <a:r>
              <a:rPr lang="en-US" dirty="0" err="1"/>
              <a:t>qalampirini</a:t>
            </a:r>
            <a:r>
              <a:rPr lang="en-US" dirty="0"/>
              <a:t> </a:t>
            </a:r>
            <a:r>
              <a:rPr lang="en-US" dirty="0" err="1"/>
              <a:t>maydalash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chiqayotgan</a:t>
            </a:r>
            <a:r>
              <a:rPr lang="en-US" dirty="0"/>
              <a:t> </a:t>
            </a:r>
            <a:r>
              <a:rPr lang="en-US" dirty="0" err="1"/>
              <a:t>suyuqlik</a:t>
            </a:r>
            <a:r>
              <a:rPr lang="en-US" dirty="0"/>
              <a:t> </a:t>
            </a:r>
            <a:r>
              <a:rPr lang="en-US" dirty="0" err="1"/>
              <a:t>shesternalarning</a:t>
            </a:r>
            <a:r>
              <a:rPr lang="en-US" dirty="0"/>
              <a:t> </a:t>
            </a:r>
            <a:r>
              <a:rPr lang="en-US" dirty="0" err="1"/>
              <a:t>qutisiga</a:t>
            </a:r>
            <a:r>
              <a:rPr lang="en-US" dirty="0"/>
              <a:t> </a:t>
            </a:r>
            <a:r>
              <a:rPr lang="en-US" dirty="0" err="1"/>
              <a:t>tushib</a:t>
            </a:r>
            <a:r>
              <a:rPr lang="en-US" dirty="0"/>
              <a:t> </a:t>
            </a:r>
            <a:r>
              <a:rPr lang="en-US" dirty="0" err="1"/>
              <a:t>moyga</a:t>
            </a:r>
            <a:r>
              <a:rPr lang="en-US" dirty="0"/>
              <a:t> </a:t>
            </a:r>
            <a:r>
              <a:rPr lang="en-US" dirty="0" err="1"/>
              <a:t>aralashib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ravon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buzadi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go‘sht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so‘ngak</a:t>
            </a:r>
            <a:r>
              <a:rPr lang="en-US" dirty="0"/>
              <a:t> </a:t>
            </a:r>
            <a:r>
              <a:rPr lang="en-US" dirty="0" err="1"/>
              <a:t>shnekka</a:t>
            </a:r>
            <a:r>
              <a:rPr lang="en-US" dirty="0"/>
              <a:t> </a:t>
            </a:r>
            <a:r>
              <a:rPr lang="en-US" dirty="0" err="1"/>
              <a:t>tushib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tormozlab</a:t>
            </a:r>
            <a:r>
              <a:rPr lang="en-US" dirty="0"/>
              <a:t> </a:t>
            </a:r>
            <a:r>
              <a:rPr lang="en-US" dirty="0" err="1"/>
              <a:t>qo‘yadi</a:t>
            </a:r>
            <a:r>
              <a:rPr lang="en-US" dirty="0"/>
              <a:t>. </a:t>
            </a:r>
            <a:r>
              <a:rPr lang="en-US" dirty="0" err="1"/>
              <a:t>Natijada</a:t>
            </a:r>
            <a:r>
              <a:rPr lang="en-US" dirty="0"/>
              <a:t> </a:t>
            </a:r>
            <a:r>
              <a:rPr lang="en-US" dirty="0" err="1"/>
              <a:t>shesterna</a:t>
            </a:r>
            <a:r>
              <a:rPr lang="en-US" dirty="0"/>
              <a:t> </a:t>
            </a:r>
            <a:r>
              <a:rPr lang="en-US" dirty="0" err="1"/>
              <a:t>bosim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qolib</a:t>
            </a:r>
            <a:r>
              <a:rPr lang="en-US" dirty="0"/>
              <a:t> </a:t>
            </a:r>
            <a:r>
              <a:rPr lang="en-US" dirty="0" err="1"/>
              <a:t>tishlarini</a:t>
            </a:r>
            <a:r>
              <a:rPr lang="en-US" dirty="0"/>
              <a:t> </a:t>
            </a:r>
            <a:r>
              <a:rPr lang="en-US" dirty="0" err="1"/>
              <a:t>sindirib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muddat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marotaba</a:t>
            </a:r>
            <a:r>
              <a:rPr lang="en-US" dirty="0"/>
              <a:t> </a:t>
            </a:r>
            <a:r>
              <a:rPr lang="en-US" dirty="0" err="1"/>
              <a:t>profilaktika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borish</a:t>
            </a:r>
            <a:r>
              <a:rPr lang="en-US" dirty="0"/>
              <a:t>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</a:t>
            </a:r>
            <a:r>
              <a:rPr lang="en-US" dirty="0" err="1"/>
              <a:t>Profilaktika</a:t>
            </a:r>
            <a:r>
              <a:rPr lang="en-US" dirty="0"/>
              <a:t> </a:t>
            </a:r>
            <a:r>
              <a:rPr lang="en-US" dirty="0" err="1"/>
              <a:t>ishlarida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shesternalarni</a:t>
            </a:r>
            <a:r>
              <a:rPr lang="en-US" dirty="0"/>
              <a:t> </a:t>
            </a:r>
            <a:r>
              <a:rPr lang="en-US" dirty="0" err="1"/>
              <a:t>tozalab</a:t>
            </a:r>
            <a:r>
              <a:rPr lang="en-US" dirty="0"/>
              <a:t> </a:t>
            </a:r>
            <a:r>
              <a:rPr lang="en-US" dirty="0" err="1"/>
              <a:t>moylab</a:t>
            </a:r>
            <a:r>
              <a:rPr lang="en-US" dirty="0"/>
              <a:t> </a:t>
            </a:r>
            <a:r>
              <a:rPr lang="en-US" dirty="0" err="1"/>
              <a:t>borilsa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muddatini</a:t>
            </a:r>
            <a:r>
              <a:rPr lang="en-US" dirty="0"/>
              <a:t> </a:t>
            </a:r>
            <a:r>
              <a:rPr lang="en-US" dirty="0" err="1"/>
              <a:t>uzaytirish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Shesternalarni</a:t>
            </a:r>
            <a:r>
              <a:rPr lang="en-US" dirty="0"/>
              <a:t> </a:t>
            </a:r>
            <a:r>
              <a:rPr lang="en-US" dirty="0" err="1"/>
              <a:t>almashtirish</a:t>
            </a:r>
            <a:r>
              <a:rPr lang="en-US" dirty="0"/>
              <a:t> </a:t>
            </a:r>
            <a:r>
              <a:rPr lang="en-US" dirty="0" err="1"/>
              <a:t>zarurati</a:t>
            </a:r>
            <a:r>
              <a:rPr lang="en-US" dirty="0"/>
              <a:t> </a:t>
            </a:r>
            <a:r>
              <a:rPr lang="en-US" dirty="0" err="1"/>
              <a:t>tug‘ilsa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diametrini</a:t>
            </a:r>
            <a:r>
              <a:rPr lang="en-US" dirty="0"/>
              <a:t> </a:t>
            </a:r>
            <a:r>
              <a:rPr lang="en-US" dirty="0" err="1"/>
              <a:t>shtangensirkulda</a:t>
            </a:r>
            <a:r>
              <a:rPr lang="en-US" dirty="0"/>
              <a:t> </a:t>
            </a:r>
            <a:r>
              <a:rPr lang="en-US" dirty="0" err="1"/>
              <a:t>o‘lchab</a:t>
            </a:r>
            <a:r>
              <a:rPr lang="en-US" dirty="0"/>
              <a:t>, </a:t>
            </a:r>
            <a:r>
              <a:rPr lang="en-US" dirty="0" err="1"/>
              <a:t>anologiga</a:t>
            </a:r>
            <a:r>
              <a:rPr lang="en-US" dirty="0"/>
              <a:t> </a:t>
            </a:r>
            <a:r>
              <a:rPr lang="en-US" dirty="0" err="1"/>
              <a:t>almashtiriladi</a:t>
            </a:r>
            <a:r>
              <a:rPr lang="en-US" dirty="0"/>
              <a:t>. </a:t>
            </a:r>
            <a:r>
              <a:rPr lang="en-US" dirty="0" err="1"/>
              <a:t>Mabodo</a:t>
            </a:r>
            <a:r>
              <a:rPr lang="en-US" dirty="0"/>
              <a:t> </a:t>
            </a:r>
            <a:r>
              <a:rPr lang="en-US" dirty="0" err="1"/>
              <a:t>shesterna</a:t>
            </a:r>
            <a:r>
              <a:rPr lang="en-US" dirty="0"/>
              <a:t> </a:t>
            </a:r>
            <a:r>
              <a:rPr lang="en-US" dirty="0" err="1"/>
              <a:t>millimetri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chastotasining</a:t>
            </a:r>
            <a:r>
              <a:rPr lang="en-US" dirty="0"/>
              <a:t> </a:t>
            </a:r>
            <a:r>
              <a:rPr lang="en-US" dirty="0" err="1"/>
              <a:t>ravon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ta’minlab</a:t>
            </a:r>
            <a:r>
              <a:rPr lang="en-US" dirty="0"/>
              <a:t> </a:t>
            </a:r>
            <a:r>
              <a:rPr lang="en-US" dirty="0" err="1"/>
              <a:t>bera</a:t>
            </a:r>
            <a:r>
              <a:rPr lang="en-US" dirty="0"/>
              <a:t> </a:t>
            </a:r>
            <a:r>
              <a:rPr lang="en-US" dirty="0" err="1"/>
              <a:t>olmaydi</a:t>
            </a:r>
            <a:r>
              <a:rPr lang="en-US" dirty="0"/>
              <a:t>, </a:t>
            </a:r>
            <a:r>
              <a:rPr lang="en-US" dirty="0" err="1"/>
              <a:t>natijada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muddat</a:t>
            </a:r>
            <a:r>
              <a:rPr lang="en-US" dirty="0"/>
              <a:t> </a:t>
            </a:r>
            <a:r>
              <a:rPr lang="en-US" dirty="0" err="1"/>
              <a:t>ishlay</a:t>
            </a:r>
            <a:r>
              <a:rPr lang="en-US" dirty="0"/>
              <a:t> </a:t>
            </a:r>
            <a:r>
              <a:rPr lang="en-US" dirty="0" err="1"/>
              <a:t>olmaydi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voltmetrda</a:t>
            </a:r>
            <a:r>
              <a:rPr lang="en-US" dirty="0"/>
              <a:t>, </a:t>
            </a:r>
            <a:r>
              <a:rPr lang="en-US" dirty="0" err="1"/>
              <a:t>ommetrda</a:t>
            </a:r>
            <a:r>
              <a:rPr lang="en-US" dirty="0"/>
              <a:t> </a:t>
            </a:r>
            <a:r>
              <a:rPr lang="en-US" dirty="0" err="1"/>
              <a:t>o‘lchab</a:t>
            </a:r>
            <a:r>
              <a:rPr lang="en-US" dirty="0"/>
              <a:t> </a:t>
            </a:r>
            <a:r>
              <a:rPr lang="en-US" dirty="0" err="1"/>
              <a:t>nosozliklarini</a:t>
            </a:r>
            <a:r>
              <a:rPr lang="en-US" dirty="0"/>
              <a:t>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118 24-jadval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go‘shtqiymalagichlarni</a:t>
            </a:r>
            <a:r>
              <a:rPr lang="en-US" dirty="0"/>
              <a:t> </a:t>
            </a:r>
            <a:r>
              <a:rPr lang="en-US" dirty="0" err="1"/>
              <a:t>ta’mirlash</a:t>
            </a:r>
            <a:r>
              <a:rPr lang="en-US" dirty="0"/>
              <a:t> </a:t>
            </a:r>
            <a:r>
              <a:rPr lang="en-US" dirty="0" err="1"/>
              <a:t>texnologik</a:t>
            </a:r>
            <a:r>
              <a:rPr lang="en-US" dirty="0"/>
              <a:t> </a:t>
            </a:r>
            <a:r>
              <a:rPr lang="en-US" dirty="0" err="1"/>
              <a:t>xaritasi</a:t>
            </a:r>
            <a:r>
              <a:rPr lang="en-US" dirty="0"/>
              <a:t> (</a:t>
            </a:r>
            <a:r>
              <a:rPr lang="en-US" dirty="0" err="1"/>
              <a:t>maqsad</a:t>
            </a:r>
            <a:r>
              <a:rPr lang="en-US" dirty="0"/>
              <a:t>: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ta’mirlash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ko‘nikmalarini</a:t>
            </a:r>
            <a:r>
              <a:rPr lang="en-US" dirty="0"/>
              <a:t> </a:t>
            </a:r>
            <a:r>
              <a:rPr lang="en-US" dirty="0" err="1"/>
              <a:t>shakllantirish</a:t>
            </a:r>
            <a:r>
              <a:rPr lang="en-US" dirty="0"/>
              <a:t>) № </a:t>
            </a:r>
            <a:r>
              <a:rPr lang="en-US" dirty="0" err="1"/>
              <a:t>Bajariladigan</a:t>
            </a:r>
            <a:r>
              <a:rPr lang="en-US" dirty="0"/>
              <a:t> </a:t>
            </a:r>
            <a:r>
              <a:rPr lang="en-US" dirty="0" err="1"/>
              <a:t>ishlar</a:t>
            </a:r>
            <a:r>
              <a:rPr lang="en-US" dirty="0"/>
              <a:t> </a:t>
            </a:r>
            <a:r>
              <a:rPr lang="en-US" dirty="0" err="1"/>
              <a:t>mazmuni</a:t>
            </a:r>
            <a:r>
              <a:rPr lang="en-US" dirty="0"/>
              <a:t> </a:t>
            </a:r>
            <a:r>
              <a:rPr lang="en-US" dirty="0" err="1"/>
              <a:t>Asbob-uskuna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jihozlar</a:t>
            </a:r>
            <a:r>
              <a:rPr lang="en-US" dirty="0"/>
              <a:t> </a:t>
            </a:r>
            <a:r>
              <a:rPr lang="en-US" dirty="0" err="1"/>
              <a:t>Eskizlar</a:t>
            </a:r>
            <a:r>
              <a:rPr lang="en-US" dirty="0"/>
              <a:t>, </a:t>
            </a:r>
            <a:r>
              <a:rPr lang="en-US" dirty="0" err="1"/>
              <a:t>chizmalar</a:t>
            </a:r>
            <a:r>
              <a:rPr lang="en-US" dirty="0"/>
              <a:t>, </a:t>
            </a:r>
            <a:r>
              <a:rPr lang="en-US" dirty="0" err="1"/>
              <a:t>rasmlar</a:t>
            </a:r>
            <a:r>
              <a:rPr lang="en-US" dirty="0"/>
              <a:t> </a:t>
            </a:r>
            <a:r>
              <a:rPr lang="en-US" dirty="0" err="1"/>
              <a:t>Bajarilish</a:t>
            </a:r>
            <a:r>
              <a:rPr lang="en-US" dirty="0"/>
              <a:t> </a:t>
            </a:r>
            <a:r>
              <a:rPr lang="en-US" dirty="0" err="1"/>
              <a:t>tartibi</a:t>
            </a:r>
            <a:r>
              <a:rPr lang="en-US" dirty="0"/>
              <a:t> 1.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ulaganda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bog‘lanmayapti</a:t>
            </a:r>
            <a:r>
              <a:rPr lang="en-US" dirty="0"/>
              <a:t>.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o‘rnini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eting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qismlarga</a:t>
            </a:r>
            <a:r>
              <a:rPr lang="en-US" dirty="0"/>
              <a:t> </a:t>
            </a:r>
            <a:r>
              <a:rPr lang="en-US" dirty="0" err="1"/>
              <a:t>ajrating</a:t>
            </a:r>
            <a:r>
              <a:rPr lang="en-US" dirty="0"/>
              <a:t>. 2. Multi-</a:t>
            </a:r>
            <a:r>
              <a:rPr lang="en-US" dirty="0" err="1"/>
              <a:t>testerda</a:t>
            </a:r>
            <a:r>
              <a:rPr lang="en-US" dirty="0"/>
              <a:t> </a:t>
            </a:r>
            <a:r>
              <a:rPr lang="en-US" dirty="0" err="1"/>
              <a:t>elementlarning</a:t>
            </a:r>
            <a:r>
              <a:rPr lang="en-US" dirty="0"/>
              <a:t> </a:t>
            </a:r>
            <a:r>
              <a:rPr lang="en-US" dirty="0" err="1"/>
              <a:t>qarshiligini</a:t>
            </a:r>
            <a:r>
              <a:rPr lang="en-US" dirty="0"/>
              <a:t> </a:t>
            </a:r>
            <a:r>
              <a:rPr lang="en-US" dirty="0" err="1"/>
              <a:t>tekshiring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tashxis</a:t>
            </a:r>
            <a:r>
              <a:rPr lang="en-US" dirty="0"/>
              <a:t> </a:t>
            </a:r>
            <a:r>
              <a:rPr lang="en-US" dirty="0" err="1"/>
              <a:t>qo‘ying</a:t>
            </a:r>
            <a:r>
              <a:rPr lang="en-US" dirty="0"/>
              <a:t>.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,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kaliti</a:t>
            </a:r>
            <a:r>
              <a:rPr lang="en-US" dirty="0"/>
              <a:t>,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saqlagichi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chulg‘amining</a:t>
            </a:r>
            <a:r>
              <a:rPr lang="en-US" dirty="0"/>
              <a:t> </a:t>
            </a:r>
            <a:r>
              <a:rPr lang="en-US" dirty="0" err="1"/>
              <a:t>qarshiligini</a:t>
            </a:r>
            <a:r>
              <a:rPr lang="en-US" dirty="0"/>
              <a:t> </a:t>
            </a:r>
            <a:r>
              <a:rPr lang="en-US" dirty="0" err="1"/>
              <a:t>tekshirib</a:t>
            </a:r>
            <a:r>
              <a:rPr lang="en-US" dirty="0"/>
              <a:t> </a:t>
            </a:r>
            <a:r>
              <a:rPr lang="en-US" dirty="0" err="1"/>
              <a:t>tashxis</a:t>
            </a:r>
            <a:r>
              <a:rPr lang="en-US" dirty="0"/>
              <a:t> </a:t>
            </a:r>
            <a:r>
              <a:rPr lang="en-US" dirty="0" err="1"/>
              <a:t>qo‘ying</a:t>
            </a:r>
            <a:r>
              <a:rPr lang="en-US" dirty="0"/>
              <a:t>,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chiqqan</a:t>
            </a:r>
            <a:r>
              <a:rPr lang="en-US" dirty="0"/>
              <a:t> </a:t>
            </a:r>
            <a:r>
              <a:rPr lang="en-US" dirty="0" err="1"/>
              <a:t>elementini</a:t>
            </a:r>
            <a:r>
              <a:rPr lang="en-US" dirty="0"/>
              <a:t> </a:t>
            </a:r>
            <a:r>
              <a:rPr lang="en-US" dirty="0" err="1"/>
              <a:t>almashtiring</a:t>
            </a:r>
            <a:r>
              <a:rPr lang="en-US" dirty="0"/>
              <a:t>. 3.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ulaganda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qismida</a:t>
            </a:r>
            <a:r>
              <a:rPr lang="en-US" dirty="0"/>
              <a:t> </a:t>
            </a:r>
            <a:r>
              <a:rPr lang="en-US" dirty="0" err="1"/>
              <a:t>shovqin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68dB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, </a:t>
            </a:r>
            <a:r>
              <a:rPr lang="en-US" dirty="0" err="1"/>
              <a:t>shnek</a:t>
            </a:r>
            <a:r>
              <a:rPr lang="en-US" dirty="0"/>
              <a:t> </a:t>
            </a:r>
            <a:r>
              <a:rPr lang="en-US" dirty="0" err="1"/>
              <a:t>aylanmayapti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yakor</a:t>
            </a:r>
            <a:r>
              <a:rPr lang="en-US" dirty="0"/>
              <a:t> </a:t>
            </a:r>
            <a:r>
              <a:rPr lang="en-US" dirty="0" err="1"/>
              <a:t>o‘qidagi</a:t>
            </a:r>
            <a:r>
              <a:rPr lang="en-US" dirty="0"/>
              <a:t> </a:t>
            </a:r>
            <a:r>
              <a:rPr lang="en-US" dirty="0" err="1"/>
              <a:t>chervyak</a:t>
            </a:r>
            <a:r>
              <a:rPr lang="en-US" dirty="0"/>
              <a:t> </a:t>
            </a:r>
            <a:r>
              <a:rPr lang="en-US" dirty="0" err="1"/>
              <a:t>rezbaga</a:t>
            </a:r>
            <a:r>
              <a:rPr lang="en-US" dirty="0"/>
              <a:t> </a:t>
            </a:r>
            <a:r>
              <a:rPr lang="en-US" dirty="0" err="1"/>
              <a:t>qo‘shiladigan</a:t>
            </a:r>
            <a:r>
              <a:rPr lang="en-US" dirty="0"/>
              <a:t> </a:t>
            </a:r>
            <a:r>
              <a:rPr lang="en-US" dirty="0" err="1"/>
              <a:t>shesterna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birlashib</a:t>
            </a:r>
            <a:r>
              <a:rPr lang="en-US" dirty="0"/>
              <a:t> </a:t>
            </a:r>
            <a:r>
              <a:rPr lang="en-US" dirty="0" err="1"/>
              <a:t>shnekni</a:t>
            </a:r>
            <a:r>
              <a:rPr lang="en-US" dirty="0"/>
              <a:t> </a:t>
            </a:r>
            <a:r>
              <a:rPr lang="en-US" dirty="0" err="1"/>
              <a:t>aylantirib</a:t>
            </a:r>
            <a:r>
              <a:rPr lang="en-US" dirty="0"/>
              <a:t> </a:t>
            </a:r>
            <a:r>
              <a:rPr lang="en-US" dirty="0" err="1"/>
              <a:t>beradigan</a:t>
            </a:r>
            <a:r>
              <a:rPr lang="en-US" dirty="0"/>
              <a:t> </a:t>
            </a:r>
            <a:r>
              <a:rPr lang="en-US" dirty="0" err="1"/>
              <a:t>shesternaning</a:t>
            </a:r>
            <a:r>
              <a:rPr lang="en-US" dirty="0"/>
              <a:t> </a:t>
            </a:r>
            <a:r>
              <a:rPr lang="en-US" dirty="0" err="1"/>
              <a:t>tishlarini</a:t>
            </a:r>
            <a:r>
              <a:rPr lang="en-US" dirty="0"/>
              <a:t> </a:t>
            </a:r>
            <a:r>
              <a:rPr lang="en-US" dirty="0" err="1"/>
              <a:t>tekshiring</a:t>
            </a:r>
            <a:r>
              <a:rPr lang="en-US" dirty="0"/>
              <a:t>, </a:t>
            </a:r>
            <a:r>
              <a:rPr lang="en-US" dirty="0" err="1"/>
              <a:t>yedirilgan</a:t>
            </a:r>
            <a:r>
              <a:rPr lang="en-US" dirty="0"/>
              <a:t>, </a:t>
            </a:r>
            <a:r>
              <a:rPr lang="en-US" dirty="0" err="1"/>
              <a:t>singan</a:t>
            </a:r>
            <a:r>
              <a:rPr lang="en-US" dirty="0"/>
              <a:t> </a:t>
            </a:r>
            <a:r>
              <a:rPr lang="en-US" dirty="0" err="1"/>
              <a:t>joylari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</a:t>
            </a:r>
            <a:r>
              <a:rPr lang="en-US" dirty="0" err="1"/>
              <a:t>almashtiring</a:t>
            </a:r>
            <a:r>
              <a:rPr lang="en-US" dirty="0"/>
              <a:t>, </a:t>
            </a:r>
            <a:r>
              <a:rPr lang="en-US" dirty="0" err="1"/>
              <a:t>tozalab</a:t>
            </a:r>
            <a:r>
              <a:rPr lang="en-US" dirty="0"/>
              <a:t> </a:t>
            </a:r>
            <a:r>
              <a:rPr lang="en-US" dirty="0" err="1"/>
              <a:t>moylang</a:t>
            </a:r>
            <a:r>
              <a:rPr lang="en-US" dirty="0"/>
              <a:t>, </a:t>
            </a:r>
            <a:r>
              <a:rPr lang="el-GR" dirty="0"/>
              <a:t>Ω </a:t>
            </a:r>
            <a:r>
              <a:rPr lang="en-US" dirty="0"/>
              <a:t>V </a:t>
            </a:r>
            <a:endParaRPr lang="ru-RU" dirty="0"/>
          </a:p>
        </p:txBody>
      </p:sp>
      <p:pic>
        <p:nvPicPr>
          <p:cNvPr id="4" name="Рисунок 3" descr="https://items.s1.citilink.ru/763947_v01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609599"/>
            <a:ext cx="3377081" cy="265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st.by/image/cache/catalog/products/zelmer/731114/mjasorubka-zelmer-zmm2851b-0-1000x80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14" y="609598"/>
            <a:ext cx="3459194" cy="2659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237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90513"/>
            <a:ext cx="8596668" cy="2150849"/>
          </a:xfrm>
        </p:spPr>
        <p:txBody>
          <a:bodyPr/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go‘shtqiymalagichning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endParaRPr lang="ru-RU" dirty="0"/>
          </a:p>
        </p:txBody>
      </p:sp>
      <p:pic>
        <p:nvPicPr>
          <p:cNvPr id="4" name="Рисунок 3" descr="https://ae01.alicdn.com/kf/HTB1yrnSJAvoK1RjSZFDq6xY3pXa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5266266" cy="282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Xi_PJCzqK1RjSZFHq6z3CpXa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599"/>
            <a:ext cx="3330402" cy="282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26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85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68151"/>
            <a:ext cx="8596668" cy="20732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 smtClean="0"/>
              <a:t>pichoqlari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Elektr</a:t>
            </a:r>
            <a:r>
              <a:rPr lang="en-US" dirty="0" smtClean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, </a:t>
            </a:r>
            <a:r>
              <a:rPr lang="en-US" dirty="0" err="1"/>
              <a:t>o‘rta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yirik</a:t>
            </a:r>
            <a:r>
              <a:rPr lang="en-US" dirty="0"/>
              <a:t> </a:t>
            </a:r>
            <a:r>
              <a:rPr lang="en-US" dirty="0" err="1"/>
              <a:t>panjaralari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 descr="https://ae01.alicdn.com/kf/H3586b06e798d47e4bf718e27ea317998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3273564" cy="268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s.wbstatic.net/big/new/6320000/6321294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97" y="609598"/>
            <a:ext cx="2881223" cy="268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1.ozone.ru/s3/multimedia-1/60293849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0" y="609597"/>
            <a:ext cx="2441882" cy="268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5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15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09691"/>
            <a:ext cx="8596668" cy="1831671"/>
          </a:xfrm>
        </p:spPr>
        <p:txBody>
          <a:bodyPr/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, </a:t>
            </a:r>
            <a:r>
              <a:rPr lang="en-US" dirty="0" err="1"/>
              <a:t>o‘rta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yirik</a:t>
            </a:r>
            <a:r>
              <a:rPr lang="en-US" dirty="0"/>
              <a:t> </a:t>
            </a:r>
            <a:r>
              <a:rPr lang="en-US" dirty="0" err="1" smtClean="0"/>
              <a:t>panjaralari</a:t>
            </a:r>
            <a:endParaRPr lang="en-US" dirty="0" smtClean="0"/>
          </a:p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pichoqlari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 descr="https://cdn1.ozone.ru/s3/multimedia-i/60037883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609599"/>
            <a:ext cx="4429504" cy="281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ebayimg.com/images/g/h08AAOSwEJtgC-8o/s-l1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9" y="609599"/>
            <a:ext cx="4167163" cy="281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22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89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06174"/>
            <a:ext cx="8596668" cy="2004200"/>
          </a:xfrm>
        </p:spPr>
        <p:txBody>
          <a:bodyPr/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, </a:t>
            </a:r>
            <a:r>
              <a:rPr lang="en-US" dirty="0" err="1"/>
              <a:t>o‘rta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yirik</a:t>
            </a:r>
            <a:r>
              <a:rPr lang="en-US" dirty="0"/>
              <a:t> </a:t>
            </a:r>
            <a:r>
              <a:rPr lang="en-US" dirty="0" err="1" smtClean="0"/>
              <a:t>panjaralari</a:t>
            </a:r>
            <a:endParaRPr lang="en-US" dirty="0" smtClean="0"/>
          </a:p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go‘shtqiymalagichning</a:t>
            </a:r>
            <a:r>
              <a:rPr lang="en-US" dirty="0"/>
              <a:t> </a:t>
            </a:r>
            <a:r>
              <a:rPr lang="en-US" dirty="0" err="1"/>
              <a:t>pichoqlari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 descr="https://mmedia.ozone.ru/multimedia/10143019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3221806" cy="278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.allegroimg.com/original/11e2c3/300499b44703b84c5cf6ce00f68a/Metalowa-maszynka-do-miesa-do-robotow-KitchenAi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1" y="609600"/>
            <a:ext cx="2993366" cy="278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xionmarket.ru/upload/iblock/a8e/a8e5db38f93ae37c58271a95191c2b3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7" y="609600"/>
            <a:ext cx="2381495" cy="278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4920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449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10</cp:revision>
  <dcterms:created xsi:type="dcterms:W3CDTF">2021-04-29T03:19:15Z</dcterms:created>
  <dcterms:modified xsi:type="dcterms:W3CDTF">2021-12-10T03:44:11Z</dcterms:modified>
</cp:coreProperties>
</file>