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5EE0-4E7B-4DAD-8111-0856280E90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2BCB-A67A-440D-843A-D050AE69F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4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5EE0-4E7B-4DAD-8111-0856280E90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2BCB-A67A-440D-843A-D050AE69F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5EE0-4E7B-4DAD-8111-0856280E90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2BCB-A67A-440D-843A-D050AE69F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5EE0-4E7B-4DAD-8111-0856280E90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2BCB-A67A-440D-843A-D050AE69F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9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5EE0-4E7B-4DAD-8111-0856280E90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2BCB-A67A-440D-843A-D050AE69F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0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5EE0-4E7B-4DAD-8111-0856280E90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2BCB-A67A-440D-843A-D050AE69F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1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5EE0-4E7B-4DAD-8111-0856280E90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2BCB-A67A-440D-843A-D050AE69F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5EE0-4E7B-4DAD-8111-0856280E90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2BCB-A67A-440D-843A-D050AE69F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3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5EE0-4E7B-4DAD-8111-0856280E90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2BCB-A67A-440D-843A-D050AE69F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2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5EE0-4E7B-4DAD-8111-0856280E90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2BCB-A67A-440D-843A-D050AE69F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2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5EE0-4E7B-4DAD-8111-0856280E90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2BCB-A67A-440D-843A-D050AE69F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4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35EE0-4E7B-4DAD-8111-0856280E90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22BCB-A67A-440D-843A-D050AE69F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443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97566"/>
            <a:ext cx="9144000" cy="1655762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/>
              <a:t>O‘rta</a:t>
            </a:r>
            <a:r>
              <a:rPr lang="en-US" dirty="0"/>
              <a:t> </a:t>
            </a:r>
            <a:r>
              <a:rPr lang="en-US" dirty="0" err="1"/>
              <a:t>asr</a:t>
            </a:r>
            <a:r>
              <a:rPr lang="en-US" dirty="0"/>
              <a:t> </a:t>
            </a:r>
            <a:r>
              <a:rPr lang="en-US" dirty="0" err="1"/>
              <a:t>ayollari</a:t>
            </a:r>
            <a:r>
              <a:rPr lang="en-US" dirty="0"/>
              <a:t> </a:t>
            </a:r>
            <a:r>
              <a:rPr lang="en-US" dirty="0" err="1"/>
              <a:t>orasida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sochlar</a:t>
            </a:r>
            <a:r>
              <a:rPr lang="en-US" dirty="0"/>
              <a:t> </a:t>
            </a:r>
            <a:r>
              <a:rPr lang="en-US" dirty="0" err="1"/>
              <a:t>nihoyatda</a:t>
            </a:r>
            <a:r>
              <a:rPr lang="en-US" dirty="0"/>
              <a:t> </a:t>
            </a:r>
            <a:r>
              <a:rPr lang="en-US" dirty="0" err="1"/>
              <a:t>urf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sochlarni</a:t>
            </a:r>
            <a:r>
              <a:rPr lang="en-US" dirty="0"/>
              <a:t> </a:t>
            </a:r>
            <a:r>
              <a:rPr lang="en-US" dirty="0" err="1"/>
              <a:t>quritish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qiyin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, </a:t>
            </a:r>
            <a:r>
              <a:rPr lang="en-US" dirty="0" err="1"/>
              <a:t>ayniqsa</a:t>
            </a:r>
            <a:r>
              <a:rPr lang="en-US" dirty="0"/>
              <a:t>, </a:t>
            </a:r>
            <a:r>
              <a:rPr lang="en-US" dirty="0" err="1"/>
              <a:t>kunning</a:t>
            </a:r>
            <a:r>
              <a:rPr lang="en-US" dirty="0"/>
              <a:t> </a:t>
            </a:r>
            <a:r>
              <a:rPr lang="en-US" dirty="0" err="1"/>
              <a:t>sovuq</a:t>
            </a:r>
            <a:r>
              <a:rPr lang="en-US" dirty="0"/>
              <a:t> </a:t>
            </a:r>
            <a:r>
              <a:rPr lang="en-US" dirty="0" err="1"/>
              <a:t>kunlarida</a:t>
            </a:r>
            <a:r>
              <a:rPr lang="en-US" dirty="0"/>
              <a:t>. </a:t>
            </a:r>
            <a:r>
              <a:rPr lang="en-US" dirty="0" err="1"/>
              <a:t>Hozirgi</a:t>
            </a:r>
            <a:r>
              <a:rPr lang="en-US" dirty="0"/>
              <a:t> </a:t>
            </a:r>
            <a:r>
              <a:rPr lang="en-US" dirty="0" err="1"/>
              <a:t>kunda</a:t>
            </a:r>
            <a:r>
              <a:rPr lang="en-US" dirty="0"/>
              <a:t> </a:t>
            </a:r>
            <a:r>
              <a:rPr lang="en-US" dirty="0" err="1"/>
              <a:t>sochlarni</a:t>
            </a:r>
            <a:r>
              <a:rPr lang="en-US" dirty="0"/>
              <a:t> </a:t>
            </a:r>
            <a:r>
              <a:rPr lang="en-US" dirty="0" err="1"/>
              <a:t>quritish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muammo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. Fenni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daqiqada</a:t>
            </a:r>
            <a:r>
              <a:rPr lang="en-US" dirty="0"/>
              <a:t> </a:t>
            </a:r>
            <a:r>
              <a:rPr lang="en-US" dirty="0" err="1"/>
              <a:t>sochni</a:t>
            </a:r>
            <a:r>
              <a:rPr lang="en-US" dirty="0"/>
              <a:t> </a:t>
            </a:r>
            <a:r>
              <a:rPr lang="en-US" dirty="0" err="1"/>
              <a:t>quritish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chiqarilgan</a:t>
            </a:r>
            <a:r>
              <a:rPr lang="en-US" dirty="0"/>
              <a:t> </a:t>
            </a:r>
            <a:r>
              <a:rPr lang="en-US" dirty="0" err="1"/>
              <a:t>fenning</a:t>
            </a:r>
            <a:r>
              <a:rPr lang="en-US" dirty="0"/>
              <a:t> </a:t>
            </a:r>
            <a:r>
              <a:rPr lang="en-US" dirty="0" err="1"/>
              <a:t>o‘lchami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. </a:t>
            </a:r>
            <a:r>
              <a:rPr lang="en-US" dirty="0" err="1"/>
              <a:t>Undan</a:t>
            </a:r>
            <a:r>
              <a:rPr lang="en-US" dirty="0"/>
              <a:t> 1888-yilda </a:t>
            </a:r>
            <a:r>
              <a:rPr lang="en-US" dirty="0" err="1"/>
              <a:t>fransuz</a:t>
            </a:r>
            <a:r>
              <a:rPr lang="en-US" dirty="0"/>
              <a:t> </a:t>
            </a:r>
            <a:r>
              <a:rPr lang="en-US" dirty="0" err="1"/>
              <a:t>Aleksandr</a:t>
            </a:r>
            <a:r>
              <a:rPr lang="en-US" dirty="0"/>
              <a:t> </a:t>
            </a:r>
            <a:r>
              <a:rPr lang="en-US" dirty="0" err="1"/>
              <a:t>Godfroy</a:t>
            </a:r>
            <a:r>
              <a:rPr lang="en-US" dirty="0"/>
              <a:t> </a:t>
            </a:r>
            <a:r>
              <a:rPr lang="en-US" dirty="0" err="1"/>
              <a:t>o‘zining</a:t>
            </a:r>
            <a:r>
              <a:rPr lang="en-US" dirty="0"/>
              <a:t> </a:t>
            </a:r>
            <a:r>
              <a:rPr lang="en-US" dirty="0" err="1"/>
              <a:t>sartaroshxonasida</a:t>
            </a:r>
            <a:r>
              <a:rPr lang="en-US" dirty="0"/>
              <a:t> </a:t>
            </a:r>
            <a:r>
              <a:rPr lang="en-US" dirty="0" err="1"/>
              <a:t>foydalanish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patent </a:t>
            </a:r>
            <a:r>
              <a:rPr lang="en-US" dirty="0" err="1"/>
              <a:t>olgan</a:t>
            </a:r>
            <a:r>
              <a:rPr lang="en-US" dirty="0"/>
              <a:t>. U </a:t>
            </a:r>
            <a:r>
              <a:rPr lang="en-US" dirty="0" err="1"/>
              <a:t>gazli</a:t>
            </a:r>
            <a:r>
              <a:rPr lang="en-US" dirty="0"/>
              <a:t> </a:t>
            </a:r>
            <a:r>
              <a:rPr lang="en-US" dirty="0" err="1"/>
              <a:t>qizdirgich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issiq</a:t>
            </a:r>
            <a:r>
              <a:rPr lang="en-US" dirty="0"/>
              <a:t> </a:t>
            </a:r>
            <a:r>
              <a:rPr lang="en-US" dirty="0" err="1"/>
              <a:t>havoni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yo‘nalishga</a:t>
            </a:r>
            <a:r>
              <a:rPr lang="en-US" dirty="0"/>
              <a:t> </a:t>
            </a:r>
            <a:r>
              <a:rPr lang="en-US" dirty="0" err="1"/>
              <a:t>yo‘naltirib</a:t>
            </a:r>
            <a:r>
              <a:rPr lang="en-US" dirty="0"/>
              <a:t>, </a:t>
            </a:r>
            <a:r>
              <a:rPr lang="en-US" dirty="0" err="1"/>
              <a:t>sochni</a:t>
            </a:r>
            <a:r>
              <a:rPr lang="en-US" dirty="0"/>
              <a:t> </a:t>
            </a:r>
            <a:r>
              <a:rPr lang="en-US" dirty="0" err="1"/>
              <a:t>quritishgan</a:t>
            </a:r>
            <a:r>
              <a:rPr lang="en-US" dirty="0"/>
              <a:t>. </a:t>
            </a:r>
            <a:r>
              <a:rPr lang="en-US" dirty="0" err="1"/>
              <a:t>Aleksandr</a:t>
            </a:r>
            <a:r>
              <a:rPr lang="en-US" dirty="0"/>
              <a:t> </a:t>
            </a:r>
            <a:r>
              <a:rPr lang="en-US" dirty="0" err="1"/>
              <a:t>Godfroy</a:t>
            </a:r>
            <a:r>
              <a:rPr lang="en-US" dirty="0"/>
              <a:t> </a:t>
            </a:r>
            <a:r>
              <a:rPr lang="en-US" dirty="0" err="1"/>
              <a:t>kashfiyoti</a:t>
            </a:r>
            <a:r>
              <a:rPr lang="en-US" dirty="0"/>
              <a:t> </a:t>
            </a:r>
            <a:r>
              <a:rPr lang="en-US" dirty="0" err="1"/>
              <a:t>statsionar</a:t>
            </a:r>
            <a:r>
              <a:rPr lang="en-US" dirty="0"/>
              <a:t> </a:t>
            </a:r>
            <a:r>
              <a:rPr lang="en-US" dirty="0" err="1"/>
              <a:t>bo‘lganligi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ommalashmagan</a:t>
            </a:r>
            <a:r>
              <a:rPr lang="en-US" dirty="0"/>
              <a:t>. 1911-yilda </a:t>
            </a:r>
            <a:r>
              <a:rPr lang="en-US" dirty="0" err="1"/>
              <a:t>chikagolik</a:t>
            </a:r>
            <a:r>
              <a:rPr lang="en-US" dirty="0"/>
              <a:t> </a:t>
            </a:r>
            <a:r>
              <a:rPr lang="en-US" dirty="0" err="1"/>
              <a:t>kashfiyotchi</a:t>
            </a:r>
            <a:r>
              <a:rPr lang="en-US" dirty="0"/>
              <a:t> Gabriel </a:t>
            </a:r>
            <a:r>
              <a:rPr lang="en-US" dirty="0" err="1"/>
              <a:t>Kazanjan</a:t>
            </a:r>
            <a:r>
              <a:rPr lang="en-US" dirty="0"/>
              <a:t> </a:t>
            </a:r>
            <a:r>
              <a:rPr lang="en-US" dirty="0" err="1"/>
              <a:t>sochni</a:t>
            </a:r>
            <a:r>
              <a:rPr lang="en-US" dirty="0"/>
              <a:t> </a:t>
            </a:r>
            <a:r>
              <a:rPr lang="en-US" dirty="0" err="1"/>
              <a:t>quritish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ko‘chma</a:t>
            </a:r>
            <a:r>
              <a:rPr lang="en-US" dirty="0"/>
              <a:t> fen </a:t>
            </a:r>
            <a:r>
              <a:rPr lang="en-US" dirty="0" err="1"/>
              <a:t>yaratdi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patent </a:t>
            </a:r>
            <a:r>
              <a:rPr lang="en-US" dirty="0" err="1"/>
              <a:t>oldi</a:t>
            </a:r>
            <a:r>
              <a:rPr lang="en-US" dirty="0"/>
              <a:t>. 1920-yil </a:t>
            </a:r>
            <a:r>
              <a:rPr lang="en-US" dirty="0" err="1"/>
              <a:t>boshlarida</a:t>
            </a:r>
            <a:r>
              <a:rPr lang="en-US" dirty="0"/>
              <a:t>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ommaviy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</a:t>
            </a:r>
            <a:r>
              <a:rPr lang="en-US" dirty="0"/>
              <a:t> </a:t>
            </a:r>
            <a:r>
              <a:rPr lang="en-US" dirty="0" err="1"/>
              <a:t>yo‘lga</a:t>
            </a:r>
            <a:r>
              <a:rPr lang="en-US" dirty="0"/>
              <a:t> </a:t>
            </a:r>
            <a:r>
              <a:rPr lang="en-US" dirty="0" err="1"/>
              <a:t>qo‘yildi</a:t>
            </a:r>
            <a:r>
              <a:rPr lang="en-US" dirty="0"/>
              <a:t>.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dastasi</a:t>
            </a:r>
            <a:r>
              <a:rPr lang="en-US" dirty="0"/>
              <a:t> </a:t>
            </a:r>
            <a:r>
              <a:rPr lang="en-US" dirty="0" err="1"/>
              <a:t>yog‘ochdan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metall</a:t>
            </a:r>
            <a:r>
              <a:rPr lang="en-US" dirty="0"/>
              <a:t> </a:t>
            </a:r>
            <a:r>
              <a:rPr lang="en-US" dirty="0" err="1"/>
              <a:t>truba</a:t>
            </a:r>
            <a:r>
              <a:rPr lang="en-US" dirty="0"/>
              <a:t> </a:t>
            </a:r>
            <a:r>
              <a:rPr lang="en-US" dirty="0" err="1"/>
              <a:t>kiydirilgan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, </a:t>
            </a:r>
            <a:r>
              <a:rPr lang="en-US" dirty="0" err="1"/>
              <a:t>og‘irligi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2 </a:t>
            </a:r>
            <a:r>
              <a:rPr lang="en-US" dirty="0" err="1"/>
              <a:t>kilogramni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qilgan</a:t>
            </a:r>
            <a:r>
              <a:rPr lang="en-US" dirty="0"/>
              <a:t>.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darajasi</a:t>
            </a:r>
            <a:r>
              <a:rPr lang="en-US" dirty="0"/>
              <a:t> 90°C </a:t>
            </a:r>
            <a:r>
              <a:rPr lang="en-US" dirty="0" err="1"/>
              <a:t>edi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xavfsizlik</a:t>
            </a:r>
            <a:r>
              <a:rPr lang="en-US" dirty="0"/>
              <a:t> </a:t>
            </a:r>
            <a:r>
              <a:rPr lang="en-US" dirty="0" err="1"/>
              <a:t>bo‘yicha</a:t>
            </a:r>
            <a:r>
              <a:rPr lang="en-US" dirty="0"/>
              <a:t> </a:t>
            </a:r>
            <a:r>
              <a:rPr lang="en-US" dirty="0" err="1"/>
              <a:t>sochni</a:t>
            </a:r>
            <a:r>
              <a:rPr lang="en-US" dirty="0"/>
              <a:t> </a:t>
            </a:r>
            <a:r>
              <a:rPr lang="en-US" dirty="0" err="1"/>
              <a:t>kuydirish</a:t>
            </a:r>
            <a:r>
              <a:rPr lang="en-US" dirty="0"/>
              <a:t> </a:t>
            </a:r>
            <a:r>
              <a:rPr lang="en-US" dirty="0" err="1"/>
              <a:t>darajasiga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kelgan</a:t>
            </a:r>
            <a:r>
              <a:rPr lang="en-US" dirty="0"/>
              <a:t>. </a:t>
            </a:r>
            <a:r>
              <a:rPr lang="en-US" dirty="0" err="1"/>
              <a:t>Kashfiyotchilar</a:t>
            </a:r>
            <a:r>
              <a:rPr lang="en-US" dirty="0"/>
              <a:t> </a:t>
            </a:r>
            <a:r>
              <a:rPr lang="en-US" dirty="0" err="1"/>
              <a:t>sochni</a:t>
            </a:r>
            <a:r>
              <a:rPr lang="en-US" dirty="0"/>
              <a:t> </a:t>
            </a:r>
            <a:r>
              <a:rPr lang="en-US" dirty="0" err="1"/>
              <a:t>quritish</a:t>
            </a:r>
            <a:r>
              <a:rPr lang="en-US" dirty="0"/>
              <a:t> </a:t>
            </a:r>
            <a:r>
              <a:rPr lang="en-US" dirty="0" err="1"/>
              <a:t>asboblarini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nom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atashgan</a:t>
            </a:r>
            <a:r>
              <a:rPr lang="en-US" dirty="0"/>
              <a:t>: «</a:t>
            </a:r>
            <a:r>
              <a:rPr lang="en-US" dirty="0" err="1"/>
              <a:t>Lorelya</a:t>
            </a:r>
            <a:r>
              <a:rPr lang="en-US" dirty="0"/>
              <a:t>», «</a:t>
            </a:r>
            <a:r>
              <a:rPr lang="en-US" dirty="0" err="1"/>
              <a:t>Briz</a:t>
            </a:r>
            <a:r>
              <a:rPr lang="en-US" dirty="0"/>
              <a:t>»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h.k</a:t>
            </a:r>
            <a:r>
              <a:rPr lang="en-US" dirty="0"/>
              <a:t>. 1941-yil </a:t>
            </a:r>
            <a:r>
              <a:rPr lang="en-US" dirty="0" err="1"/>
              <a:t>Germaniyada</a:t>
            </a:r>
            <a:r>
              <a:rPr lang="en-US" dirty="0"/>
              <a:t> </a:t>
            </a:r>
            <a:r>
              <a:rPr lang="en-US" dirty="0" err="1"/>
              <a:t>issiq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quruq</a:t>
            </a:r>
            <a:r>
              <a:rPr lang="en-US" dirty="0"/>
              <a:t> </a:t>
            </a:r>
            <a:r>
              <a:rPr lang="en-US" dirty="0" err="1"/>
              <a:t>shamol</a:t>
            </a:r>
            <a:r>
              <a:rPr lang="en-US" dirty="0"/>
              <a:t> </a:t>
            </a:r>
            <a:r>
              <a:rPr lang="en-US" dirty="0" err="1"/>
              <a:t>chiqaruvchi</a:t>
            </a:r>
            <a:r>
              <a:rPr lang="en-US" dirty="0"/>
              <a:t> «</a:t>
            </a:r>
            <a:r>
              <a:rPr lang="en-US" dirty="0" err="1"/>
              <a:t>Foen</a:t>
            </a:r>
            <a:r>
              <a:rPr lang="en-US" dirty="0"/>
              <a:t>» </a:t>
            </a:r>
            <a:r>
              <a:rPr lang="en-US" dirty="0" err="1"/>
              <a:t>maishiy</a:t>
            </a:r>
            <a:r>
              <a:rPr lang="en-US" dirty="0"/>
              <a:t> </a:t>
            </a:r>
            <a:r>
              <a:rPr lang="en-US" dirty="0" err="1"/>
              <a:t>asbobi</a:t>
            </a:r>
            <a:r>
              <a:rPr lang="en-US" dirty="0"/>
              <a:t> </a:t>
            </a:r>
            <a:r>
              <a:rPr lang="en-US" dirty="0" err="1"/>
              <a:t>sotuvga</a:t>
            </a:r>
            <a:r>
              <a:rPr lang="en-US" dirty="0"/>
              <a:t> </a:t>
            </a:r>
            <a:r>
              <a:rPr lang="en-US" dirty="0" err="1"/>
              <a:t>chiqdi</a:t>
            </a:r>
            <a:r>
              <a:rPr lang="en-US" dirty="0"/>
              <a:t>. </a:t>
            </a:r>
            <a:r>
              <a:rPr lang="en-US" dirty="0" err="1"/>
              <a:t>Sochni</a:t>
            </a:r>
            <a:r>
              <a:rPr lang="en-US" dirty="0"/>
              <a:t> </a:t>
            </a:r>
            <a:r>
              <a:rPr lang="en-US" dirty="0" err="1"/>
              <a:t>quritish</a:t>
            </a:r>
            <a:r>
              <a:rPr lang="en-US" dirty="0"/>
              <a:t> </a:t>
            </a:r>
            <a:r>
              <a:rPr lang="en-US" dirty="0" err="1"/>
              <a:t>asbobi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chiqaruvchi</a:t>
            </a:r>
            <a:r>
              <a:rPr lang="en-US" dirty="0"/>
              <a:t> firma </a:t>
            </a:r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yo‘nalish</a:t>
            </a:r>
            <a:r>
              <a:rPr lang="en-US" dirty="0"/>
              <a:t> </a:t>
            </a:r>
            <a:r>
              <a:rPr lang="en-US" dirty="0" err="1"/>
              <a:t>bo‘yicha</a:t>
            </a:r>
            <a:r>
              <a:rPr lang="en-US" dirty="0"/>
              <a:t> </a:t>
            </a:r>
            <a:r>
              <a:rPr lang="en-US" dirty="0" err="1"/>
              <a:t>ko‘chma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statsionar</a:t>
            </a:r>
            <a:r>
              <a:rPr lang="en-US" dirty="0"/>
              <a:t> </a:t>
            </a:r>
            <a:r>
              <a:rPr lang="en-US" dirty="0" err="1"/>
              <a:t>fenlar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chiqarishni</a:t>
            </a:r>
            <a:r>
              <a:rPr lang="en-US" dirty="0"/>
              <a:t> </a:t>
            </a:r>
            <a:r>
              <a:rPr lang="en-US" dirty="0" err="1"/>
              <a:t>yo‘lga</a:t>
            </a:r>
            <a:r>
              <a:rPr lang="en-US" dirty="0"/>
              <a:t> </a:t>
            </a:r>
            <a:r>
              <a:rPr lang="en-US" dirty="0" err="1"/>
              <a:t>qo‘ydi</a:t>
            </a:r>
            <a:r>
              <a:rPr lang="en-US" dirty="0"/>
              <a:t>. </a:t>
            </a:r>
            <a:r>
              <a:rPr lang="en-US" dirty="0" err="1"/>
              <a:t>Statsionarlar</a:t>
            </a:r>
            <a:r>
              <a:rPr lang="en-US" dirty="0"/>
              <a:t> </a:t>
            </a:r>
            <a:r>
              <a:rPr lang="en-US" dirty="0" err="1"/>
              <a:t>sochni</a:t>
            </a:r>
            <a:r>
              <a:rPr lang="en-US" dirty="0"/>
              <a:t> </a:t>
            </a:r>
            <a:r>
              <a:rPr lang="en-US" dirty="0" err="1"/>
              <a:t>quritishidan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 </a:t>
            </a:r>
            <a:r>
              <a:rPr lang="en-US" dirty="0" err="1"/>
              <a:t>turmaklangan</a:t>
            </a:r>
            <a:r>
              <a:rPr lang="en-US" dirty="0"/>
              <a:t> </a:t>
            </a:r>
            <a:r>
              <a:rPr lang="en-US" dirty="0" err="1"/>
              <a:t>sochlarni</a:t>
            </a:r>
            <a:r>
              <a:rPr lang="en-US" dirty="0"/>
              <a:t> </a:t>
            </a:r>
            <a:r>
              <a:rPr lang="en-US" dirty="0" err="1"/>
              <a:t>quritish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mo‘ljallangan</a:t>
            </a:r>
            <a:r>
              <a:rPr lang="en-US" dirty="0"/>
              <a:t>.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ko‘rinishi</a:t>
            </a:r>
            <a:r>
              <a:rPr lang="en-US" dirty="0"/>
              <a:t> </a:t>
            </a:r>
            <a:r>
              <a:rPr lang="en-US" dirty="0" err="1"/>
              <a:t>shlemga</a:t>
            </a:r>
            <a:r>
              <a:rPr lang="en-US" dirty="0"/>
              <a:t> </a:t>
            </a:r>
            <a:r>
              <a:rPr lang="en-US" dirty="0" err="1"/>
              <a:t>o‘xshash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. </a:t>
            </a:r>
            <a:r>
              <a:rPr lang="en-US" dirty="0" err="1"/>
              <a:t>Talab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ko‘chma</a:t>
            </a:r>
            <a:r>
              <a:rPr lang="en-US" dirty="0"/>
              <a:t> </a:t>
            </a:r>
            <a:r>
              <a:rPr lang="en-US" dirty="0" err="1"/>
              <a:t>fenlarga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bo‘lganligi</a:t>
            </a:r>
            <a:r>
              <a:rPr lang="en-US" dirty="0"/>
              <a:t> </a:t>
            </a:r>
            <a:r>
              <a:rPr lang="en-US" dirty="0" err="1"/>
              <a:t>sababli</a:t>
            </a:r>
            <a:r>
              <a:rPr lang="en-US" dirty="0"/>
              <a:t> </a:t>
            </a:r>
            <a:r>
              <a:rPr lang="en-US" dirty="0" err="1"/>
              <a:t>kashfiyotchilar</a:t>
            </a:r>
            <a:r>
              <a:rPr lang="en-US" dirty="0"/>
              <a:t> 1930–1940-yillar </a:t>
            </a:r>
            <a:r>
              <a:rPr lang="en-US" dirty="0" err="1"/>
              <a:t>maishiy</a:t>
            </a:r>
            <a:r>
              <a:rPr lang="en-US" dirty="0"/>
              <a:t> </a:t>
            </a:r>
            <a:r>
              <a:rPr lang="en-US" dirty="0" err="1"/>
              <a:t>fenlarni</a:t>
            </a:r>
            <a:r>
              <a:rPr lang="en-US" dirty="0"/>
              <a:t> </a:t>
            </a:r>
            <a:r>
              <a:rPr lang="en-US" dirty="0" err="1"/>
              <a:t>takomillashtirish</a:t>
            </a:r>
            <a:r>
              <a:rPr lang="en-US" dirty="0"/>
              <a:t> </a:t>
            </a:r>
            <a:r>
              <a:rPr lang="en-US" dirty="0" err="1"/>
              <a:t>imkoniyatlarini</a:t>
            </a:r>
            <a:r>
              <a:rPr lang="en-US" dirty="0"/>
              <a:t> </a:t>
            </a:r>
            <a:r>
              <a:rPr lang="en-US" dirty="0" err="1"/>
              <a:t>ko‘paytirish</a:t>
            </a:r>
            <a:r>
              <a:rPr lang="en-US" dirty="0"/>
              <a:t> </a:t>
            </a:r>
            <a:r>
              <a:rPr lang="en-US" dirty="0" err="1"/>
              <a:t>bo‘yicha</a:t>
            </a:r>
            <a:r>
              <a:rPr lang="en-US" dirty="0"/>
              <a:t> </a:t>
            </a:r>
            <a:r>
              <a:rPr lang="en-US" dirty="0" err="1"/>
              <a:t>ancha</a:t>
            </a:r>
            <a:r>
              <a:rPr lang="en-US" dirty="0"/>
              <a:t> </a:t>
            </a:r>
            <a:r>
              <a:rPr lang="en-US" dirty="0" err="1"/>
              <a:t>ishlar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borib</a:t>
            </a:r>
            <a:r>
              <a:rPr lang="en-US" dirty="0"/>
              <a:t>,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darajasini</a:t>
            </a:r>
            <a:r>
              <a:rPr lang="en-US" dirty="0"/>
              <a:t>,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bosimini</a:t>
            </a:r>
            <a:r>
              <a:rPr lang="en-US" dirty="0"/>
              <a:t> </a:t>
            </a:r>
            <a:r>
              <a:rPr lang="en-US" dirty="0" err="1"/>
              <a:t>o‘zgartirish</a:t>
            </a:r>
            <a:r>
              <a:rPr lang="en-US" dirty="0"/>
              <a:t>, </a:t>
            </a:r>
            <a:r>
              <a:rPr lang="en-US" dirty="0" err="1"/>
              <a:t>og‘irligini</a:t>
            </a:r>
            <a:r>
              <a:rPr lang="en-US" dirty="0"/>
              <a:t> </a:t>
            </a:r>
            <a:r>
              <a:rPr lang="en-US" dirty="0" err="1"/>
              <a:t>kamaytirishga</a:t>
            </a:r>
            <a:r>
              <a:rPr lang="en-US" dirty="0"/>
              <a:t> </a:t>
            </a:r>
            <a:r>
              <a:rPr lang="en-US" dirty="0" err="1"/>
              <a:t>erishilgan</a:t>
            </a:r>
            <a:r>
              <a:rPr lang="en-US" dirty="0"/>
              <a:t>. 1970-yil </a:t>
            </a:r>
            <a:r>
              <a:rPr lang="en-US" dirty="0" err="1"/>
              <a:t>ustki</a:t>
            </a:r>
            <a:r>
              <a:rPr lang="en-US" dirty="0"/>
              <a:t> </a:t>
            </a:r>
            <a:r>
              <a:rPr lang="en-US" dirty="0" err="1"/>
              <a:t>qopqoqlari</a:t>
            </a:r>
            <a:r>
              <a:rPr lang="en-US" dirty="0"/>
              <a:t> </a:t>
            </a:r>
            <a:r>
              <a:rPr lang="en-US" dirty="0" err="1"/>
              <a:t>yelimdan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, </a:t>
            </a:r>
            <a:r>
              <a:rPr lang="en-US" dirty="0" err="1"/>
              <a:t>xavfsizligi</a:t>
            </a:r>
            <a:r>
              <a:rPr lang="en-US" dirty="0"/>
              <a:t> </a:t>
            </a:r>
            <a:r>
              <a:rPr lang="en-US" dirty="0" err="1"/>
              <a:t>ta’minlangan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fenlar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</a:t>
            </a:r>
            <a:r>
              <a:rPr lang="en-US" dirty="0"/>
              <a:t> </a:t>
            </a:r>
            <a:r>
              <a:rPr lang="en-US" dirty="0" err="1"/>
              <a:t>yo‘lga</a:t>
            </a:r>
            <a:r>
              <a:rPr lang="en-US" dirty="0"/>
              <a:t> </a:t>
            </a:r>
            <a:r>
              <a:rPr lang="en-US" dirty="0" err="1"/>
              <a:t>qo‘yilgan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 descr="https://storage.mobilezone.uz/source/1/i6hVbEXxiD4HNshtlVrIupI-ukxwt2W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2361"/>
            <a:ext cx="3578352" cy="254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mpic/4529750/img_id6538426973621941656.jpeg/14h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57" y="1119882"/>
            <a:ext cx="3023743" cy="247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ages.ua.prom.st/1897016582_w640_h640_dorozhnij-skladnoj-f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53" y="1119880"/>
            <a:ext cx="2541904" cy="2546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39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895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23359"/>
            <a:ext cx="10515600" cy="215360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fenning</a:t>
            </a:r>
            <a:r>
              <a:rPr lang="en-US" dirty="0"/>
              <a:t> </a:t>
            </a:r>
            <a:r>
              <a:rPr lang="en-US" dirty="0" err="1"/>
              <a:t>tuzilishi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elementlari</a:t>
            </a:r>
            <a:r>
              <a:rPr lang="en-US" dirty="0"/>
              <a:t> 1 – </a:t>
            </a:r>
            <a:r>
              <a:rPr lang="en-US" dirty="0" err="1"/>
              <a:t>diffuzor</a:t>
            </a:r>
            <a:r>
              <a:rPr lang="en-US" dirty="0"/>
              <a:t> </a:t>
            </a:r>
            <a:r>
              <a:rPr lang="en-US" dirty="0" err="1"/>
              <a:t>nasadkasi</a:t>
            </a:r>
            <a:r>
              <a:rPr lang="en-US" dirty="0"/>
              <a:t>; 2 – </a:t>
            </a:r>
            <a:r>
              <a:rPr lang="en-US" dirty="0" err="1"/>
              <a:t>asos</a:t>
            </a:r>
            <a:r>
              <a:rPr lang="en-US" dirty="0"/>
              <a:t>; 3 – </a:t>
            </a:r>
            <a:r>
              <a:rPr lang="en-US" dirty="0" err="1"/>
              <a:t>tashqaridagi</a:t>
            </a:r>
            <a:r>
              <a:rPr lang="en-US" dirty="0"/>
              <a:t> </a:t>
            </a:r>
            <a:r>
              <a:rPr lang="en-US" dirty="0" err="1"/>
              <a:t>havoni</a:t>
            </a:r>
            <a:r>
              <a:rPr lang="en-US" dirty="0"/>
              <a:t> </a:t>
            </a:r>
            <a:r>
              <a:rPr lang="en-US" dirty="0" err="1"/>
              <a:t>so‘rib</a:t>
            </a:r>
            <a:r>
              <a:rPr lang="en-US" dirty="0"/>
              <a:t> </a:t>
            </a:r>
            <a:r>
              <a:rPr lang="en-US" dirty="0" err="1"/>
              <a:t>oluvchi</a:t>
            </a:r>
            <a:r>
              <a:rPr lang="en-US" dirty="0"/>
              <a:t> </a:t>
            </a:r>
            <a:r>
              <a:rPr lang="en-US" dirty="0" err="1"/>
              <a:t>teshikchalar</a:t>
            </a:r>
            <a:r>
              <a:rPr lang="en-US" dirty="0"/>
              <a:t>; 4 – </a:t>
            </a:r>
            <a:r>
              <a:rPr lang="en-US" dirty="0" err="1"/>
              <a:t>dasta</a:t>
            </a:r>
            <a:r>
              <a:rPr lang="en-US" dirty="0"/>
              <a:t>; 5 –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simini</a:t>
            </a:r>
            <a:r>
              <a:rPr lang="en-US" dirty="0"/>
              <a:t> </a:t>
            </a:r>
            <a:r>
              <a:rPr lang="en-US" dirty="0" err="1"/>
              <a:t>himoyalovchi</a:t>
            </a:r>
            <a:r>
              <a:rPr lang="en-US" dirty="0"/>
              <a:t> </a:t>
            </a:r>
            <a:r>
              <a:rPr lang="en-US" dirty="0" err="1"/>
              <a:t>saqlagich</a:t>
            </a:r>
            <a:r>
              <a:rPr lang="en-US" dirty="0"/>
              <a:t>; 6 – </a:t>
            </a:r>
            <a:r>
              <a:rPr lang="en-US" dirty="0" err="1"/>
              <a:t>sovuq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rejim</a:t>
            </a:r>
            <a:r>
              <a:rPr lang="en-US" dirty="0"/>
              <a:t> </a:t>
            </a:r>
            <a:r>
              <a:rPr lang="en-US" dirty="0" err="1"/>
              <a:t>tugmasi</a:t>
            </a:r>
            <a:r>
              <a:rPr lang="en-US" dirty="0"/>
              <a:t>; 7 –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 </a:t>
            </a:r>
            <a:r>
              <a:rPr lang="en-US" dirty="0" err="1"/>
              <a:t>oqimini</a:t>
            </a:r>
            <a:r>
              <a:rPr lang="en-US" dirty="0"/>
              <a:t> </a:t>
            </a:r>
            <a:r>
              <a:rPr lang="en-US" dirty="0" err="1"/>
              <a:t>boshqaruvchi</a:t>
            </a:r>
            <a:r>
              <a:rPr lang="en-US" dirty="0"/>
              <a:t> </a:t>
            </a:r>
            <a:r>
              <a:rPr lang="en-US" dirty="0" err="1"/>
              <a:t>tugma</a:t>
            </a:r>
            <a:r>
              <a:rPr lang="en-US" dirty="0"/>
              <a:t>; 8 –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oqimining</a:t>
            </a:r>
            <a:r>
              <a:rPr lang="en-US" dirty="0"/>
              <a:t> </a:t>
            </a:r>
            <a:r>
              <a:rPr lang="en-US" dirty="0" err="1"/>
              <a:t>tezligini</a:t>
            </a:r>
            <a:r>
              <a:rPr lang="en-US" dirty="0"/>
              <a:t> </a:t>
            </a:r>
            <a:r>
              <a:rPr lang="en-US" dirty="0" err="1"/>
              <a:t>boshqaruvchi</a:t>
            </a:r>
            <a:r>
              <a:rPr lang="en-US" dirty="0"/>
              <a:t> </a:t>
            </a:r>
            <a:r>
              <a:rPr lang="en-US" dirty="0" err="1"/>
              <a:t>tugma</a:t>
            </a:r>
            <a:r>
              <a:rPr lang="en-US" dirty="0"/>
              <a:t>; 9 – «Turbo» </a:t>
            </a:r>
            <a:r>
              <a:rPr lang="en-US" dirty="0" err="1"/>
              <a:t>rejimi</a:t>
            </a:r>
            <a:r>
              <a:rPr lang="en-US" dirty="0"/>
              <a:t> – </a:t>
            </a:r>
            <a:r>
              <a:rPr lang="en-US" dirty="0" err="1"/>
              <a:t>o‘rtacha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; 10 – </a:t>
            </a:r>
            <a:r>
              <a:rPr lang="en-US" dirty="0" err="1"/>
              <a:t>fenni</a:t>
            </a:r>
            <a:r>
              <a:rPr lang="en-US" dirty="0"/>
              <a:t> </a:t>
            </a:r>
            <a:r>
              <a:rPr lang="en-US" dirty="0" err="1"/>
              <a:t>ilgich</a:t>
            </a:r>
            <a:r>
              <a:rPr lang="en-US" dirty="0"/>
              <a:t> </a:t>
            </a:r>
            <a:r>
              <a:rPr lang="en-US" dirty="0" err="1"/>
              <a:t>moslamasi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fen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ishlaydi</a:t>
            </a:r>
            <a:endParaRPr lang="ru-RU" dirty="0"/>
          </a:p>
        </p:txBody>
      </p:sp>
      <p:pic>
        <p:nvPicPr>
          <p:cNvPr id="4" name="Рисунок 3" descr="http://ae01.alicdn.com/kf/H52aec802707a41728b5b574d820f0061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3258312" cy="278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e01.alicdn.com/kf/HTB1VGOZbcfrK1RkSnb4q6xHRFXa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12" y="365123"/>
            <a:ext cx="3611880" cy="278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ae01.alicdn.com/kf/H4768a932c42f414f9a3729516c2dcdday/-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92" y="365124"/>
            <a:ext cx="3645408" cy="2789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46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1758"/>
            <a:ext cx="10422466" cy="3074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831337"/>
            <a:ext cx="10515601" cy="2345626"/>
          </a:xfrm>
        </p:spPr>
        <p:txBody>
          <a:bodyPr>
            <a:normAutofit fontScale="32500" lnSpcReduction="20000"/>
          </a:bodyPr>
          <a:lstStyle/>
          <a:p>
            <a:r>
              <a:rPr lang="en-US" dirty="0" err="1"/>
              <a:t>Elektr</a:t>
            </a:r>
            <a:r>
              <a:rPr lang="en-US" dirty="0"/>
              <a:t> fen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ishlaydi</a:t>
            </a:r>
            <a:r>
              <a:rPr lang="en-US" dirty="0"/>
              <a:t>?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fenlar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qismdan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: </a:t>
            </a:r>
            <a:r>
              <a:rPr lang="en-US" dirty="0" err="1"/>
              <a:t>qizdiruvchi</a:t>
            </a:r>
            <a:r>
              <a:rPr lang="en-US" dirty="0"/>
              <a:t> element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~220 volt 50 Hz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kuchlanishidan</a:t>
            </a:r>
            <a:r>
              <a:rPr lang="en-US" dirty="0"/>
              <a:t> </a:t>
            </a:r>
            <a:r>
              <a:rPr lang="en-US" dirty="0" err="1"/>
              <a:t>oziqlanadi</a:t>
            </a:r>
            <a:r>
              <a:rPr lang="en-US" dirty="0"/>
              <a:t>. </a:t>
            </a:r>
            <a:r>
              <a:rPr lang="en-US" dirty="0" err="1"/>
              <a:t>Qizdiruvchi</a:t>
            </a:r>
            <a:r>
              <a:rPr lang="en-US" dirty="0"/>
              <a:t> element </a:t>
            </a:r>
            <a:r>
              <a:rPr lang="en-US" dirty="0" err="1"/>
              <a:t>sifatida</a:t>
            </a:r>
            <a:r>
              <a:rPr lang="en-US" dirty="0"/>
              <a:t> </a:t>
            </a:r>
            <a:r>
              <a:rPr lang="en-US" dirty="0" err="1"/>
              <a:t>nixrom</a:t>
            </a:r>
            <a:r>
              <a:rPr lang="en-US" dirty="0"/>
              <a:t> </a:t>
            </a:r>
            <a:r>
              <a:rPr lang="en-US" dirty="0" err="1"/>
              <a:t>spiralidan</a:t>
            </a:r>
            <a:r>
              <a:rPr lang="en-US" dirty="0"/>
              <a:t> </a:t>
            </a:r>
            <a:r>
              <a:rPr lang="en-US" dirty="0" err="1"/>
              <a:t>foydalanilgan</a:t>
            </a:r>
            <a:r>
              <a:rPr lang="en-US" dirty="0"/>
              <a:t>, spiral </a:t>
            </a:r>
            <a:r>
              <a:rPr lang="en-US" dirty="0" err="1"/>
              <a:t>issiq</a:t>
            </a:r>
            <a:r>
              <a:rPr lang="en-US" dirty="0"/>
              <a:t> </a:t>
            </a:r>
            <a:r>
              <a:rPr lang="en-US" dirty="0" err="1"/>
              <a:t>havoni</a:t>
            </a:r>
            <a:r>
              <a:rPr lang="en-US" dirty="0"/>
              <a:t> </a:t>
            </a:r>
            <a:r>
              <a:rPr lang="en-US" dirty="0" err="1"/>
              <a:t>ta’minlab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Elektrofenlarda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tokda</a:t>
            </a:r>
            <a:r>
              <a:rPr lang="en-US" dirty="0"/>
              <a:t> </a:t>
            </a:r>
            <a:r>
              <a:rPr lang="en-US" dirty="0" err="1"/>
              <a:t>ishlaydigan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dvigatellardan</a:t>
            </a:r>
            <a:r>
              <a:rPr lang="en-US" dirty="0"/>
              <a:t> </a:t>
            </a:r>
            <a:r>
              <a:rPr lang="en-US" dirty="0" err="1"/>
              <a:t>foydalanilgan</a:t>
            </a:r>
            <a:r>
              <a:rPr lang="en-US" dirty="0"/>
              <a:t>. Spiral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qarshilikka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,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oqib</a:t>
            </a:r>
            <a:r>
              <a:rPr lang="en-US" dirty="0"/>
              <a:t> </a:t>
            </a:r>
            <a:r>
              <a:rPr lang="en-US" dirty="0" err="1"/>
              <a:t>o‘tayotgan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boshlang‘ich</a:t>
            </a:r>
            <a:r>
              <a:rPr lang="en-US" dirty="0"/>
              <a:t> </a:t>
            </a:r>
            <a:r>
              <a:rPr lang="en-US" dirty="0" err="1"/>
              <a:t>kuchini</a:t>
            </a:r>
            <a:r>
              <a:rPr lang="en-US" dirty="0"/>
              <a:t> </a:t>
            </a:r>
            <a:r>
              <a:rPr lang="en-US" dirty="0" err="1"/>
              <a:t>yo‘qotadi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diod</a:t>
            </a:r>
            <a:r>
              <a:rPr lang="en-US" dirty="0"/>
              <a:t> </a:t>
            </a:r>
            <a:r>
              <a:rPr lang="en-US" dirty="0" err="1"/>
              <a:t>ko‘prigidan</a:t>
            </a:r>
            <a:r>
              <a:rPr lang="en-US" dirty="0"/>
              <a:t> </a:t>
            </a:r>
            <a:r>
              <a:rPr lang="en-US" dirty="0" err="1"/>
              <a:t>o‘tib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tokka</a:t>
            </a:r>
            <a:r>
              <a:rPr lang="en-US" dirty="0"/>
              <a:t> </a:t>
            </a:r>
            <a:r>
              <a:rPr lang="en-US" dirty="0" err="1"/>
              <a:t>aylanadi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dvigatelga</a:t>
            </a:r>
            <a:r>
              <a:rPr lang="en-US" dirty="0"/>
              <a:t> </a:t>
            </a:r>
            <a:r>
              <a:rPr lang="en-US" dirty="0" err="1"/>
              <a:t>uzatiladi</a:t>
            </a:r>
            <a:r>
              <a:rPr lang="en-US" dirty="0"/>
              <a:t>. </a:t>
            </a:r>
            <a:r>
              <a:rPr lang="en-US" dirty="0" err="1"/>
              <a:t>Elektrofenlardagi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dvigatellar</a:t>
            </a:r>
            <a:r>
              <a:rPr lang="en-US" dirty="0"/>
              <a:t> 12 V, 24V </a:t>
            </a:r>
            <a:r>
              <a:rPr lang="en-US" dirty="0" err="1"/>
              <a:t>va</a:t>
            </a:r>
            <a:r>
              <a:rPr lang="en-US" dirty="0"/>
              <a:t> 36 </a:t>
            </a:r>
            <a:r>
              <a:rPr lang="en-US" dirty="0" err="1"/>
              <a:t>voltda</a:t>
            </a:r>
            <a:r>
              <a:rPr lang="en-US" dirty="0"/>
              <a:t> </a:t>
            </a:r>
            <a:r>
              <a:rPr lang="en-US" dirty="0" err="1"/>
              <a:t>ishlaydi</a:t>
            </a:r>
            <a:r>
              <a:rPr lang="en-US" dirty="0"/>
              <a:t>,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holatlarda</a:t>
            </a:r>
            <a:r>
              <a:rPr lang="en-US" dirty="0"/>
              <a:t> ~220 </a:t>
            </a:r>
            <a:r>
              <a:rPr lang="en-US" dirty="0" err="1"/>
              <a:t>voltda</a:t>
            </a:r>
            <a:r>
              <a:rPr lang="en-US" dirty="0"/>
              <a:t> </a:t>
            </a:r>
            <a:r>
              <a:rPr lang="en-US" dirty="0" err="1"/>
              <a:t>ishlaydigan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dvigatellardan</a:t>
            </a:r>
            <a:r>
              <a:rPr lang="en-US" dirty="0"/>
              <a:t> </a:t>
            </a:r>
            <a:r>
              <a:rPr lang="en-US" dirty="0" err="1"/>
              <a:t>foydalaniladi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parragi</a:t>
            </a:r>
            <a:r>
              <a:rPr lang="en-US" dirty="0"/>
              <a:t> </a:t>
            </a:r>
            <a:r>
              <a:rPr lang="en-US" dirty="0" err="1"/>
              <a:t>tashqaridagi</a:t>
            </a:r>
            <a:r>
              <a:rPr lang="en-US" dirty="0"/>
              <a:t> </a:t>
            </a:r>
            <a:r>
              <a:rPr lang="en-US" dirty="0" err="1"/>
              <a:t>havoni</a:t>
            </a:r>
            <a:r>
              <a:rPr lang="en-US" dirty="0"/>
              <a:t> </a:t>
            </a:r>
            <a:r>
              <a:rPr lang="en-US" dirty="0" err="1"/>
              <a:t>so‘rib</a:t>
            </a:r>
            <a:r>
              <a:rPr lang="en-US" dirty="0"/>
              <a:t> </a:t>
            </a:r>
            <a:r>
              <a:rPr lang="en-US" dirty="0" err="1"/>
              <a:t>spiralga</a:t>
            </a:r>
            <a:r>
              <a:rPr lang="en-US" dirty="0"/>
              <a:t> </a:t>
            </a:r>
            <a:r>
              <a:rPr lang="en-US" dirty="0" err="1"/>
              <a:t>yo‘naltiradi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fen </a:t>
            </a:r>
            <a:r>
              <a:rPr lang="en-US" dirty="0" err="1"/>
              <a:t>chiqishida</a:t>
            </a:r>
            <a:r>
              <a:rPr lang="en-US" dirty="0"/>
              <a:t> </a:t>
            </a:r>
            <a:r>
              <a:rPr lang="en-US" dirty="0" err="1"/>
              <a:t>issiq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fenning</a:t>
            </a:r>
            <a:r>
              <a:rPr lang="en-US" dirty="0"/>
              <a:t> </a:t>
            </a:r>
            <a:r>
              <a:rPr lang="en-US" dirty="0" err="1"/>
              <a:t>quvvati</a:t>
            </a:r>
            <a:r>
              <a:rPr lang="en-US" dirty="0"/>
              <a:t> </a:t>
            </a:r>
            <a:r>
              <a:rPr lang="en-US" dirty="0" err="1"/>
              <a:t>spiralning</a:t>
            </a:r>
            <a:r>
              <a:rPr lang="en-US" dirty="0"/>
              <a:t> </a:t>
            </a:r>
            <a:r>
              <a:rPr lang="en-US" dirty="0" err="1"/>
              <a:t>qalinligi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quvvatiga</a:t>
            </a:r>
            <a:r>
              <a:rPr lang="en-US" dirty="0"/>
              <a:t> </a:t>
            </a:r>
            <a:r>
              <a:rPr lang="en-US" dirty="0" err="1"/>
              <a:t>bog‘liq</a:t>
            </a:r>
            <a:r>
              <a:rPr lang="en-US" dirty="0"/>
              <a:t>. 172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fenlarning</a:t>
            </a:r>
            <a:r>
              <a:rPr lang="en-US" dirty="0"/>
              <a:t> </a:t>
            </a:r>
            <a:r>
              <a:rPr lang="en-US" dirty="0" err="1"/>
              <a:t>chiqishidagi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 </a:t>
            </a:r>
            <a:r>
              <a:rPr lang="en-US" dirty="0" err="1"/>
              <a:t>darajasini</a:t>
            </a:r>
            <a:r>
              <a:rPr lang="en-US" dirty="0"/>
              <a:t> </a:t>
            </a:r>
            <a:r>
              <a:rPr lang="en-US" dirty="0" err="1"/>
              <a:t>spiralni</a:t>
            </a:r>
            <a:r>
              <a:rPr lang="en-US" dirty="0"/>
              <a:t> </a:t>
            </a:r>
            <a:r>
              <a:rPr lang="en-US" dirty="0" err="1"/>
              <a:t>qo‘shib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ajratib</a:t>
            </a:r>
            <a:r>
              <a:rPr lang="en-US" dirty="0"/>
              <a:t> </a:t>
            </a:r>
            <a:r>
              <a:rPr lang="en-US" dirty="0" err="1"/>
              <a:t>o‘zgartirish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Buning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fenning</a:t>
            </a:r>
            <a:r>
              <a:rPr lang="en-US" dirty="0"/>
              <a:t> </a:t>
            </a:r>
            <a:r>
              <a:rPr lang="en-US" dirty="0" err="1"/>
              <a:t>dastasidagi</a:t>
            </a:r>
            <a:r>
              <a:rPr lang="en-US" dirty="0"/>
              <a:t>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darajasi</a:t>
            </a:r>
            <a:r>
              <a:rPr lang="en-US" dirty="0"/>
              <a:t> </a:t>
            </a:r>
            <a:r>
              <a:rPr lang="en-US" dirty="0" err="1"/>
              <a:t>tugma</a:t>
            </a:r>
            <a:r>
              <a:rPr lang="en-US" dirty="0"/>
              <a:t> </a:t>
            </a:r>
            <a:r>
              <a:rPr lang="en-US" dirty="0" err="1"/>
              <a:t>rejimini</a:t>
            </a:r>
            <a:r>
              <a:rPr lang="en-US" dirty="0"/>
              <a:t> </a:t>
            </a:r>
            <a:r>
              <a:rPr lang="en-US" dirty="0" err="1"/>
              <a:t>o‘zgartirib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oshiriladi</a:t>
            </a:r>
            <a:r>
              <a:rPr lang="en-US" dirty="0"/>
              <a:t>. </a:t>
            </a:r>
            <a:r>
              <a:rPr lang="en-US" dirty="0" err="1"/>
              <a:t>Tugmalarni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bosimini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aylanish</a:t>
            </a:r>
            <a:r>
              <a:rPr lang="en-US" dirty="0"/>
              <a:t> </a:t>
            </a:r>
            <a:r>
              <a:rPr lang="en-US" dirty="0" err="1"/>
              <a:t>tezligini</a:t>
            </a:r>
            <a:r>
              <a:rPr lang="en-US" dirty="0"/>
              <a:t> </a:t>
            </a:r>
            <a:r>
              <a:rPr lang="en-US" dirty="0" err="1"/>
              <a:t>oshirib</a:t>
            </a:r>
            <a:r>
              <a:rPr lang="en-US" dirty="0"/>
              <a:t> </a:t>
            </a:r>
            <a:r>
              <a:rPr lang="en-US" dirty="0" err="1"/>
              <a:t>o‘zgartirish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Bu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fenning</a:t>
            </a:r>
            <a:r>
              <a:rPr lang="en-US" dirty="0"/>
              <a:t> </a:t>
            </a:r>
            <a:r>
              <a:rPr lang="en-US" dirty="0" err="1"/>
              <a:t>dastasidagi</a:t>
            </a:r>
            <a:r>
              <a:rPr lang="en-US" dirty="0"/>
              <a:t> </a:t>
            </a:r>
            <a:r>
              <a:rPr lang="en-US" dirty="0" err="1"/>
              <a:t>tugmani</a:t>
            </a:r>
            <a:r>
              <a:rPr lang="en-US" dirty="0"/>
              <a:t> </a:t>
            </a:r>
            <a:r>
              <a:rPr lang="en-US" dirty="0" err="1"/>
              <a:t>o‘zgartirib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oshiriladi</a:t>
            </a:r>
            <a:r>
              <a:rPr lang="en-US" dirty="0"/>
              <a:t>. </a:t>
            </a:r>
            <a:r>
              <a:rPr lang="en-US" dirty="0" err="1"/>
              <a:t>Qizdiruvchi</a:t>
            </a:r>
            <a:r>
              <a:rPr lang="en-US" dirty="0"/>
              <a:t> element (spiral) </a:t>
            </a:r>
            <a:r>
              <a:rPr lang="en-US" dirty="0" err="1"/>
              <a:t>presslangan</a:t>
            </a:r>
            <a:r>
              <a:rPr lang="en-US" dirty="0"/>
              <a:t> </a:t>
            </a:r>
            <a:r>
              <a:rPr lang="en-US" dirty="0" err="1"/>
              <a:t>issiqqa</a:t>
            </a:r>
            <a:r>
              <a:rPr lang="en-US" dirty="0"/>
              <a:t> </a:t>
            </a:r>
            <a:r>
              <a:rPr lang="en-US" dirty="0" err="1"/>
              <a:t>bardosh</a:t>
            </a:r>
            <a:r>
              <a:rPr lang="en-US" dirty="0"/>
              <a:t> </a:t>
            </a:r>
            <a:r>
              <a:rPr lang="en-US" dirty="0" err="1"/>
              <a:t>qog‘ozning</a:t>
            </a:r>
            <a:r>
              <a:rPr lang="en-US" dirty="0"/>
              <a:t> </a:t>
            </a:r>
            <a:r>
              <a:rPr lang="en-US" dirty="0" err="1"/>
              <a:t>ustiga</a:t>
            </a:r>
            <a:r>
              <a:rPr lang="en-US" dirty="0"/>
              <a:t> </a:t>
            </a:r>
            <a:r>
              <a:rPr lang="en-US" dirty="0" err="1"/>
              <a:t>o‘raladi</a:t>
            </a:r>
            <a:r>
              <a:rPr lang="en-US" dirty="0"/>
              <a:t>, spiral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chulg‘amli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U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darajasi</a:t>
            </a:r>
            <a:r>
              <a:rPr lang="en-US" dirty="0"/>
              <a:t> </a:t>
            </a:r>
            <a:r>
              <a:rPr lang="en-US" dirty="0" err="1"/>
              <a:t>dastadagi</a:t>
            </a:r>
            <a:r>
              <a:rPr lang="en-US" dirty="0"/>
              <a:t> </a:t>
            </a:r>
            <a:r>
              <a:rPr lang="en-US" dirty="0" err="1"/>
              <a:t>boshqaruvchi</a:t>
            </a:r>
            <a:r>
              <a:rPr lang="en-US" dirty="0"/>
              <a:t> </a:t>
            </a:r>
            <a:r>
              <a:rPr lang="en-US" dirty="0" err="1"/>
              <a:t>tugma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boshqariladi</a:t>
            </a:r>
            <a:r>
              <a:rPr lang="en-US" dirty="0"/>
              <a:t>.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oqib</a:t>
            </a:r>
            <a:r>
              <a:rPr lang="en-US" dirty="0"/>
              <a:t> </a:t>
            </a:r>
            <a:r>
              <a:rPr lang="en-US" dirty="0" err="1"/>
              <a:t>o‘tganda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energiyani</a:t>
            </a:r>
            <a:r>
              <a:rPr lang="en-US" dirty="0"/>
              <a:t>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energiyasiga</a:t>
            </a:r>
            <a:r>
              <a:rPr lang="en-US" dirty="0"/>
              <a:t> </a:t>
            </a:r>
            <a:r>
              <a:rPr lang="en-US" dirty="0" err="1"/>
              <a:t>aylantirib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Spiral </a:t>
            </a:r>
            <a:r>
              <a:rPr lang="en-US" dirty="0" err="1"/>
              <a:t>cho‘g‘lanmasligi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doimo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parragidan</a:t>
            </a:r>
            <a:r>
              <a:rPr lang="en-US" dirty="0"/>
              <a:t> </a:t>
            </a:r>
            <a:r>
              <a:rPr lang="en-US" dirty="0" err="1"/>
              <a:t>sovuq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oqimini</a:t>
            </a:r>
            <a:r>
              <a:rPr lang="en-US" dirty="0"/>
              <a:t> </a:t>
            </a:r>
            <a:r>
              <a:rPr lang="en-US" dirty="0" err="1"/>
              <a:t>purkab</a:t>
            </a:r>
            <a:r>
              <a:rPr lang="en-US" dirty="0"/>
              <a:t> </a:t>
            </a:r>
            <a:r>
              <a:rPr lang="en-US" dirty="0" err="1"/>
              <a:t>turadi</a:t>
            </a:r>
            <a:r>
              <a:rPr lang="en-US" dirty="0"/>
              <a:t>. </a:t>
            </a:r>
            <a:r>
              <a:rPr lang="en-US" dirty="0" err="1"/>
              <a:t>Termostatning</a:t>
            </a:r>
            <a:r>
              <a:rPr lang="en-US" dirty="0"/>
              <a:t> </a:t>
            </a:r>
            <a:r>
              <a:rPr lang="en-US" dirty="0" err="1"/>
              <a:t>ikkita</a:t>
            </a:r>
            <a:r>
              <a:rPr lang="en-US" dirty="0"/>
              <a:t> </a:t>
            </a:r>
            <a:r>
              <a:rPr lang="en-US" dirty="0" err="1"/>
              <a:t>kontakti</a:t>
            </a:r>
            <a:r>
              <a:rPr lang="en-US" dirty="0"/>
              <a:t> </a:t>
            </a:r>
            <a:r>
              <a:rPr lang="en-US" dirty="0" err="1"/>
              <a:t>bir-biri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qo‘shilib</a:t>
            </a:r>
            <a:r>
              <a:rPr lang="en-US" dirty="0"/>
              <a:t> </a:t>
            </a:r>
            <a:r>
              <a:rPr lang="en-US" dirty="0" err="1"/>
              <a:t>turadi</a:t>
            </a:r>
            <a:r>
              <a:rPr lang="en-US" dirty="0"/>
              <a:t>.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bimetall</a:t>
            </a:r>
            <a:r>
              <a:rPr lang="en-US" dirty="0"/>
              <a:t> </a:t>
            </a:r>
            <a:r>
              <a:rPr lang="en-US" dirty="0" err="1"/>
              <a:t>plastinka</a:t>
            </a:r>
            <a:r>
              <a:rPr lang="en-US" dirty="0"/>
              <a:t> </a:t>
            </a:r>
            <a:r>
              <a:rPr lang="en-US" dirty="0" err="1"/>
              <a:t>qotirilgan</a:t>
            </a:r>
            <a:r>
              <a:rPr lang="en-US" dirty="0"/>
              <a:t>, </a:t>
            </a:r>
            <a:r>
              <a:rPr lang="en-US" dirty="0" err="1"/>
              <a:t>termostat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yo‘liga</a:t>
            </a:r>
            <a:r>
              <a:rPr lang="en-US" dirty="0"/>
              <a:t> </a:t>
            </a:r>
            <a:r>
              <a:rPr lang="en-US" dirty="0" err="1"/>
              <a:t>o‘rnatiladi</a:t>
            </a:r>
            <a:r>
              <a:rPr lang="en-US" dirty="0"/>
              <a:t>.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doimo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 </a:t>
            </a:r>
            <a:r>
              <a:rPr lang="en-US" dirty="0" err="1"/>
              <a:t>yo‘naltirilgan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 </a:t>
            </a:r>
            <a:r>
              <a:rPr lang="en-US" dirty="0" err="1"/>
              <a:t>kamaysa</a:t>
            </a:r>
            <a:r>
              <a:rPr lang="en-US" dirty="0"/>
              <a:t>, spiral </a:t>
            </a:r>
            <a:r>
              <a:rPr lang="en-US" dirty="0" err="1"/>
              <a:t>qizib</a:t>
            </a:r>
            <a:r>
              <a:rPr lang="en-US" dirty="0"/>
              <a:t>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 </a:t>
            </a:r>
            <a:r>
              <a:rPr lang="en-US" dirty="0" err="1"/>
              <a:t>keskin</a:t>
            </a:r>
            <a:r>
              <a:rPr lang="en-US" dirty="0"/>
              <a:t> </a:t>
            </a:r>
            <a:r>
              <a:rPr lang="en-US" dirty="0" err="1"/>
              <a:t>ortib</a:t>
            </a:r>
            <a:r>
              <a:rPr lang="en-US" dirty="0"/>
              <a:t> </a:t>
            </a:r>
            <a:r>
              <a:rPr lang="en-US" dirty="0" err="1"/>
              <a:t>ketadi</a:t>
            </a:r>
            <a:r>
              <a:rPr lang="en-US" dirty="0"/>
              <a:t>. Bu </a:t>
            </a:r>
            <a:r>
              <a:rPr lang="en-US" dirty="0" err="1"/>
              <a:t>issiq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termostatdagi</a:t>
            </a:r>
            <a:r>
              <a:rPr lang="en-US" dirty="0"/>
              <a:t> </a:t>
            </a:r>
            <a:r>
              <a:rPr lang="en-US" dirty="0" err="1"/>
              <a:t>bimetall</a:t>
            </a:r>
            <a:r>
              <a:rPr lang="en-US" dirty="0"/>
              <a:t> </a:t>
            </a:r>
            <a:r>
              <a:rPr lang="en-US" dirty="0" err="1"/>
              <a:t>plastinkaga</a:t>
            </a:r>
            <a:r>
              <a:rPr lang="en-US" dirty="0"/>
              <a:t> </a:t>
            </a:r>
            <a:r>
              <a:rPr lang="en-US" dirty="0" err="1"/>
              <a:t>ta‘sir</a:t>
            </a:r>
            <a:r>
              <a:rPr lang="en-US" dirty="0"/>
              <a:t> </a:t>
            </a:r>
            <a:r>
              <a:rPr lang="en-US" dirty="0" err="1"/>
              <a:t>etib</a:t>
            </a:r>
            <a:r>
              <a:rPr lang="en-US" dirty="0"/>
              <a:t>, </a:t>
            </a:r>
            <a:r>
              <a:rPr lang="en-US" dirty="0" err="1"/>
              <a:t>plastinka</a:t>
            </a:r>
            <a:r>
              <a:rPr lang="en-US" dirty="0"/>
              <a:t> </a:t>
            </a:r>
            <a:r>
              <a:rPr lang="en-US" dirty="0" err="1"/>
              <a:t>bukiladi</a:t>
            </a:r>
            <a:r>
              <a:rPr lang="en-US" dirty="0"/>
              <a:t>. </a:t>
            </a:r>
            <a:r>
              <a:rPr lang="en-US" dirty="0" err="1"/>
              <a:t>Kontaktlarni</a:t>
            </a:r>
            <a:r>
              <a:rPr lang="en-US" dirty="0"/>
              <a:t> </a:t>
            </a:r>
            <a:r>
              <a:rPr lang="en-US" dirty="0" err="1"/>
              <a:t>ajratib</a:t>
            </a:r>
            <a:r>
              <a:rPr lang="en-US" dirty="0"/>
              <a:t> </a:t>
            </a:r>
            <a:r>
              <a:rPr lang="en-US" dirty="0" err="1"/>
              <a:t>yuboradi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tariqa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fenni</a:t>
            </a:r>
            <a:r>
              <a:rPr lang="en-US" dirty="0"/>
              <a:t> </a:t>
            </a:r>
            <a:r>
              <a:rPr lang="en-US" dirty="0" err="1"/>
              <a:t>himoyalaydi</a:t>
            </a:r>
            <a:r>
              <a:rPr lang="en-US" dirty="0"/>
              <a:t>. </a:t>
            </a:r>
            <a:r>
              <a:rPr lang="en-US" dirty="0" err="1"/>
              <a:t>Termostat</a:t>
            </a:r>
            <a:r>
              <a:rPr lang="en-US" dirty="0"/>
              <a:t> </a:t>
            </a:r>
            <a:r>
              <a:rPr lang="en-US" dirty="0" err="1"/>
              <a:t>soviganidan</a:t>
            </a:r>
            <a:r>
              <a:rPr lang="en-US" dirty="0"/>
              <a:t> </a:t>
            </a:r>
            <a:r>
              <a:rPr lang="en-US" dirty="0" err="1"/>
              <a:t>so‘ng</a:t>
            </a:r>
            <a:r>
              <a:rPr lang="en-US" dirty="0"/>
              <a:t> </a:t>
            </a:r>
            <a:r>
              <a:rPr lang="en-US" dirty="0" err="1"/>
              <a:t>bimetall</a:t>
            </a:r>
            <a:r>
              <a:rPr lang="en-US" dirty="0"/>
              <a:t> </a:t>
            </a:r>
            <a:r>
              <a:rPr lang="en-US" dirty="0" err="1"/>
              <a:t>plastinka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holatiga</a:t>
            </a:r>
            <a:r>
              <a:rPr lang="en-US" dirty="0"/>
              <a:t> </a:t>
            </a:r>
            <a:r>
              <a:rPr lang="en-US" dirty="0" err="1"/>
              <a:t>qaytib</a:t>
            </a:r>
            <a:r>
              <a:rPr lang="en-US" dirty="0"/>
              <a:t> </a:t>
            </a:r>
            <a:r>
              <a:rPr lang="en-US" dirty="0" err="1"/>
              <a:t>kontaktlar</a:t>
            </a:r>
            <a:r>
              <a:rPr lang="en-US" dirty="0"/>
              <a:t> </a:t>
            </a:r>
            <a:r>
              <a:rPr lang="en-US" dirty="0" err="1"/>
              <a:t>qo‘shadi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nosozlik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aylanish</a:t>
            </a:r>
            <a:r>
              <a:rPr lang="en-US" dirty="0"/>
              <a:t> </a:t>
            </a:r>
            <a:r>
              <a:rPr lang="en-US" dirty="0" err="1"/>
              <a:t>chastotasi</a:t>
            </a:r>
            <a:r>
              <a:rPr lang="en-US" dirty="0"/>
              <a:t> </a:t>
            </a:r>
            <a:r>
              <a:rPr lang="en-US" dirty="0" err="1"/>
              <a:t>kamayib</a:t>
            </a:r>
            <a:r>
              <a:rPr lang="en-US" dirty="0"/>
              <a:t> </a:t>
            </a:r>
            <a:r>
              <a:rPr lang="en-US" dirty="0" err="1"/>
              <a:t>ketishi</a:t>
            </a:r>
            <a:r>
              <a:rPr lang="en-US" dirty="0"/>
              <a:t> </a:t>
            </a:r>
            <a:r>
              <a:rPr lang="en-US" dirty="0" err="1"/>
              <a:t>hisobiga</a:t>
            </a:r>
            <a:r>
              <a:rPr lang="en-US" dirty="0"/>
              <a:t> </a:t>
            </a:r>
            <a:r>
              <a:rPr lang="en-US" dirty="0" err="1"/>
              <a:t>yetarli</a:t>
            </a:r>
            <a:r>
              <a:rPr lang="en-US" dirty="0"/>
              <a:t> </a:t>
            </a:r>
            <a:r>
              <a:rPr lang="en-US" dirty="0" err="1"/>
              <a:t>darajada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parragi</a:t>
            </a:r>
            <a:r>
              <a:rPr lang="en-US" dirty="0"/>
              <a:t> </a:t>
            </a:r>
            <a:r>
              <a:rPr lang="en-US" dirty="0" err="1"/>
              <a:t>spiralni</a:t>
            </a:r>
            <a:r>
              <a:rPr lang="en-US" dirty="0"/>
              <a:t> </a:t>
            </a:r>
            <a:r>
              <a:rPr lang="en-US" dirty="0" err="1"/>
              <a:t>sovitib</a:t>
            </a:r>
            <a:r>
              <a:rPr lang="en-US" dirty="0"/>
              <a:t> </a:t>
            </a:r>
            <a:r>
              <a:rPr lang="en-US" dirty="0" err="1"/>
              <a:t>bera</a:t>
            </a:r>
            <a:r>
              <a:rPr lang="en-US" dirty="0"/>
              <a:t> </a:t>
            </a:r>
            <a:r>
              <a:rPr lang="en-US" dirty="0" err="1"/>
              <a:t>olmayotganidan</a:t>
            </a:r>
            <a:r>
              <a:rPr lang="en-US" dirty="0"/>
              <a:t> </a:t>
            </a:r>
            <a:r>
              <a:rPr lang="en-US" dirty="0" err="1"/>
              <a:t>sodir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fenlardagi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dvigatellar</a:t>
            </a:r>
            <a:r>
              <a:rPr lang="en-US" dirty="0"/>
              <a:t> </a:t>
            </a:r>
            <a:r>
              <a:rPr lang="en-US" dirty="0" err="1"/>
              <a:t>spiralini</a:t>
            </a:r>
            <a:r>
              <a:rPr lang="en-US" dirty="0"/>
              <a:t> </a:t>
            </a:r>
            <a:r>
              <a:rPr lang="en-US" dirty="0" err="1"/>
              <a:t>sovitish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tashqaridagi</a:t>
            </a:r>
            <a:r>
              <a:rPr lang="en-US" dirty="0"/>
              <a:t> </a:t>
            </a:r>
            <a:r>
              <a:rPr lang="en-US" dirty="0" err="1"/>
              <a:t>sovuq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oqimini</a:t>
            </a:r>
            <a:r>
              <a:rPr lang="en-US" dirty="0"/>
              <a:t> </a:t>
            </a:r>
            <a:r>
              <a:rPr lang="en-US" dirty="0" err="1"/>
              <a:t>so‘rib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spiralda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issiq</a:t>
            </a:r>
            <a:r>
              <a:rPr lang="en-US" dirty="0"/>
              <a:t> </a:t>
            </a:r>
            <a:r>
              <a:rPr lang="en-US" dirty="0" err="1"/>
              <a:t>havoni</a:t>
            </a:r>
            <a:r>
              <a:rPr lang="en-US" dirty="0"/>
              <a:t> </a:t>
            </a:r>
            <a:r>
              <a:rPr lang="en-US" dirty="0" err="1"/>
              <a:t>tashqariga</a:t>
            </a:r>
            <a:r>
              <a:rPr lang="en-US" dirty="0"/>
              <a:t> </a:t>
            </a:r>
            <a:r>
              <a:rPr lang="en-US" dirty="0" err="1"/>
              <a:t>chiqarib</a:t>
            </a:r>
            <a:r>
              <a:rPr lang="en-US" dirty="0"/>
              <a:t> </a:t>
            </a:r>
            <a:r>
              <a:rPr lang="en-US" dirty="0" err="1"/>
              <a:t>berishdan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fenlardagi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dvigatellar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quvvatda</a:t>
            </a:r>
            <a:r>
              <a:rPr lang="en-US" dirty="0"/>
              <a:t>,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tokda</a:t>
            </a:r>
            <a:r>
              <a:rPr lang="en-US" dirty="0"/>
              <a:t> </a:t>
            </a:r>
            <a:r>
              <a:rPr lang="en-US" dirty="0" err="1"/>
              <a:t>oziqlanadi</a:t>
            </a:r>
            <a:r>
              <a:rPr lang="en-US" dirty="0"/>
              <a:t>.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yakor</a:t>
            </a:r>
            <a:r>
              <a:rPr lang="en-US" dirty="0"/>
              <a:t> </a:t>
            </a:r>
            <a:r>
              <a:rPr lang="en-US" dirty="0" err="1"/>
              <a:t>o‘qiga</a:t>
            </a:r>
            <a:r>
              <a:rPr lang="en-US" dirty="0"/>
              <a:t> </a:t>
            </a:r>
            <a:r>
              <a:rPr lang="en-US" dirty="0" err="1"/>
              <a:t>parrak</a:t>
            </a:r>
            <a:r>
              <a:rPr lang="en-US" dirty="0"/>
              <a:t> </a:t>
            </a:r>
            <a:r>
              <a:rPr lang="en-US" dirty="0" err="1"/>
              <a:t>o‘rnatib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ventilatsiyasi</a:t>
            </a:r>
            <a:r>
              <a:rPr lang="en-US" dirty="0"/>
              <a:t> </a:t>
            </a:r>
            <a:r>
              <a:rPr lang="en-US" dirty="0" err="1"/>
              <a:t>ta’minlanadi</a:t>
            </a:r>
            <a:r>
              <a:rPr lang="en-US" dirty="0"/>
              <a:t>. </a:t>
            </a:r>
            <a:r>
              <a:rPr lang="en-US" dirty="0" err="1"/>
              <a:t>Termosaqlagichlar</a:t>
            </a:r>
            <a:r>
              <a:rPr lang="en-US" dirty="0"/>
              <a:t> </a:t>
            </a:r>
            <a:r>
              <a:rPr lang="en-US" dirty="0" err="1"/>
              <a:t>himoya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ta’sirida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zanjiri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tutashganda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uzib</a:t>
            </a:r>
            <a:r>
              <a:rPr lang="en-US" dirty="0"/>
              <a:t> </a:t>
            </a:r>
            <a:r>
              <a:rPr lang="en-US" dirty="0" err="1"/>
              <a:t>qo‘yadi</a:t>
            </a:r>
            <a:r>
              <a:rPr lang="en-US" dirty="0"/>
              <a:t>.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almashtirish</a:t>
            </a:r>
            <a:r>
              <a:rPr lang="en-US" dirty="0"/>
              <a:t> </a:t>
            </a:r>
            <a:r>
              <a:rPr lang="en-US" dirty="0" err="1"/>
              <a:t>yo‘li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nosozlikni</a:t>
            </a:r>
            <a:r>
              <a:rPr lang="en-US" dirty="0"/>
              <a:t> </a:t>
            </a:r>
            <a:r>
              <a:rPr lang="en-US" dirty="0" err="1"/>
              <a:t>bartaraf</a:t>
            </a:r>
            <a:r>
              <a:rPr lang="en-US" dirty="0"/>
              <a:t> </a:t>
            </a:r>
            <a:r>
              <a:rPr lang="en-US" dirty="0" err="1"/>
              <a:t>etib</a:t>
            </a:r>
            <a:r>
              <a:rPr lang="en-US" dirty="0"/>
              <a:t> </a:t>
            </a:r>
            <a:r>
              <a:rPr lang="en-US" dirty="0" err="1"/>
              <a:t>bo‘lmaydi</a:t>
            </a:r>
            <a:r>
              <a:rPr lang="en-US" dirty="0"/>
              <a:t>,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zanjirda</a:t>
            </a:r>
            <a:r>
              <a:rPr lang="en-US" dirty="0"/>
              <a:t> </a:t>
            </a:r>
            <a:r>
              <a:rPr lang="en-US" dirty="0" err="1"/>
              <a:t>qandaydir</a:t>
            </a:r>
            <a:r>
              <a:rPr lang="en-US" dirty="0"/>
              <a:t> </a:t>
            </a:r>
            <a:r>
              <a:rPr lang="en-US" dirty="0" err="1"/>
              <a:t>nosozlik</a:t>
            </a:r>
            <a:r>
              <a:rPr lang="en-US" dirty="0"/>
              <a:t> </a:t>
            </a:r>
            <a:r>
              <a:rPr lang="en-US" dirty="0" err="1"/>
              <a:t>bo‘lganligi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termosaqlagich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uzgan</a:t>
            </a:r>
            <a:r>
              <a:rPr lang="en-US" dirty="0"/>
              <a:t>,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sabali</a:t>
            </a:r>
            <a:r>
              <a:rPr lang="en-US" dirty="0"/>
              <a:t> </a:t>
            </a:r>
            <a:r>
              <a:rPr lang="en-US" dirty="0" err="1"/>
              <a:t>nosozlikni</a:t>
            </a:r>
            <a:r>
              <a:rPr lang="en-US" dirty="0"/>
              <a:t> ham </a:t>
            </a:r>
            <a:r>
              <a:rPr lang="en-US" dirty="0" err="1"/>
              <a:t>bartaraf</a:t>
            </a:r>
            <a:r>
              <a:rPr lang="en-US" dirty="0"/>
              <a:t> </a:t>
            </a:r>
            <a:r>
              <a:rPr lang="en-US" dirty="0" err="1"/>
              <a:t>etish</a:t>
            </a:r>
            <a:r>
              <a:rPr lang="en-US" dirty="0"/>
              <a:t> </a:t>
            </a:r>
            <a:r>
              <a:rPr lang="en-US" dirty="0" err="1"/>
              <a:t>lozim</a:t>
            </a:r>
            <a:r>
              <a:rPr lang="en-US" dirty="0"/>
              <a:t>. 173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uy-ro‘zg‘or</a:t>
            </a:r>
            <a:r>
              <a:rPr lang="en-US" dirty="0"/>
              <a:t> </a:t>
            </a:r>
            <a:r>
              <a:rPr lang="en-US" dirty="0" err="1"/>
              <a:t>buyumi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boshqariladigan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imkoniyatlari</a:t>
            </a:r>
            <a:r>
              <a:rPr lang="en-US" dirty="0"/>
              <a:t> </a:t>
            </a:r>
            <a:r>
              <a:rPr lang="en-US" dirty="0" err="1"/>
              <a:t>ortib</a:t>
            </a:r>
            <a:r>
              <a:rPr lang="en-US" dirty="0"/>
              <a:t> </a:t>
            </a:r>
            <a:r>
              <a:rPr lang="en-US" dirty="0" err="1"/>
              <a:t>boradi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foydalanuvchiga</a:t>
            </a:r>
            <a:r>
              <a:rPr lang="en-US" dirty="0"/>
              <a:t> </a:t>
            </a:r>
            <a:r>
              <a:rPr lang="en-US" dirty="0" err="1"/>
              <a:t>qulaylik</a:t>
            </a:r>
            <a:r>
              <a:rPr lang="en-US" dirty="0"/>
              <a:t> </a:t>
            </a:r>
            <a:r>
              <a:rPr lang="en-US" dirty="0" err="1"/>
              <a:t>yaratib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fenning</a:t>
            </a:r>
            <a:r>
              <a:rPr lang="en-US" dirty="0"/>
              <a:t> ham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boshqarilish</a:t>
            </a:r>
            <a:r>
              <a:rPr lang="en-US" dirty="0"/>
              <a:t> </a:t>
            </a:r>
            <a:r>
              <a:rPr lang="en-US" dirty="0" err="1"/>
              <a:t>sxemalari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. U </a:t>
            </a:r>
            <a:r>
              <a:rPr lang="en-US" dirty="0" err="1"/>
              <a:t>sochni</a:t>
            </a:r>
            <a:r>
              <a:rPr lang="en-US" dirty="0"/>
              <a:t> </a:t>
            </a:r>
            <a:r>
              <a:rPr lang="en-US" dirty="0" err="1"/>
              <a:t>quritish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turmaklash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bosimini</a:t>
            </a:r>
            <a:r>
              <a:rPr lang="en-US" dirty="0"/>
              <a:t> </a:t>
            </a:r>
            <a:r>
              <a:rPr lang="en-US" dirty="0" err="1"/>
              <a:t>ko‘paytirish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haroratini</a:t>
            </a:r>
            <a:r>
              <a:rPr lang="en-US" dirty="0"/>
              <a:t> </a:t>
            </a:r>
            <a:r>
              <a:rPr lang="en-US" dirty="0" err="1"/>
              <a:t>o‘zgartirish</a:t>
            </a:r>
            <a:r>
              <a:rPr lang="en-US" dirty="0"/>
              <a:t> </a:t>
            </a:r>
            <a:r>
              <a:rPr lang="en-US" dirty="0" err="1"/>
              <a:t>imkoniyatlari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. </a:t>
            </a:r>
            <a:r>
              <a:rPr lang="en-US" dirty="0" err="1"/>
              <a:t>Foydalanuvchi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imkoniyatlardan</a:t>
            </a:r>
            <a:r>
              <a:rPr lang="en-US" dirty="0"/>
              <a:t> </a:t>
            </a:r>
            <a:r>
              <a:rPr lang="en-US" dirty="0" err="1"/>
              <a:t>foydalanib</a:t>
            </a:r>
            <a:r>
              <a:rPr lang="en-US" dirty="0"/>
              <a:t> </a:t>
            </a:r>
            <a:r>
              <a:rPr lang="en-US" dirty="0" err="1"/>
              <a:t>sochni</a:t>
            </a:r>
            <a:r>
              <a:rPr lang="en-US" dirty="0"/>
              <a:t> </a:t>
            </a:r>
            <a:r>
              <a:rPr lang="en-US" dirty="0" err="1"/>
              <a:t>turmaklash</a:t>
            </a:r>
            <a:r>
              <a:rPr lang="en-US" dirty="0"/>
              <a:t>, </a:t>
            </a:r>
            <a:r>
              <a:rPr lang="en-US" dirty="0" err="1"/>
              <a:t>quritish</a:t>
            </a:r>
            <a:r>
              <a:rPr lang="en-US" dirty="0"/>
              <a:t> </a:t>
            </a:r>
            <a:r>
              <a:rPr lang="en-US" dirty="0" err="1"/>
              <a:t>ishlarini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oshiradi</a:t>
            </a:r>
            <a:r>
              <a:rPr lang="en-US" dirty="0"/>
              <a:t>. </a:t>
            </a:r>
            <a:r>
              <a:rPr lang="en-US" dirty="0" err="1"/>
              <a:t>Vaziyatlar</a:t>
            </a:r>
            <a:r>
              <a:rPr lang="en-US" dirty="0"/>
              <a:t> </a:t>
            </a:r>
            <a:r>
              <a:rPr lang="en-US" dirty="0" err="1"/>
              <a:t>bo‘yicha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tezligini</a:t>
            </a:r>
            <a:r>
              <a:rPr lang="en-US" dirty="0"/>
              <a:t> </a:t>
            </a:r>
            <a:r>
              <a:rPr lang="en-US" dirty="0" err="1"/>
              <a:t>oshirish</a:t>
            </a:r>
            <a:r>
              <a:rPr lang="en-US" dirty="0"/>
              <a:t>,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haroratini</a:t>
            </a:r>
            <a:r>
              <a:rPr lang="en-US" dirty="0"/>
              <a:t> </a:t>
            </a:r>
            <a:r>
              <a:rPr lang="en-US" dirty="0" err="1"/>
              <a:t>oshirish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kamaytirish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fenning</a:t>
            </a:r>
            <a:r>
              <a:rPr lang="en-US" dirty="0"/>
              <a:t> </a:t>
            </a:r>
            <a:r>
              <a:rPr lang="en-US" dirty="0" err="1"/>
              <a:t>dastasidagi</a:t>
            </a:r>
            <a:r>
              <a:rPr lang="en-US" dirty="0"/>
              <a:t> </a:t>
            </a:r>
            <a:r>
              <a:rPr lang="en-US" dirty="0" err="1"/>
              <a:t>kalitlar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bajariladi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fenlarning</a:t>
            </a:r>
            <a:r>
              <a:rPr lang="en-US" dirty="0"/>
              <a:t> </a:t>
            </a:r>
            <a:r>
              <a:rPr lang="en-US" dirty="0" err="1"/>
              <a:t>dastagidagi</a:t>
            </a:r>
            <a:r>
              <a:rPr lang="en-US" dirty="0"/>
              <a:t> </a:t>
            </a:r>
            <a:r>
              <a:rPr lang="en-US" dirty="0" err="1"/>
              <a:t>qo‘shish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ajratish</a:t>
            </a:r>
            <a:r>
              <a:rPr lang="en-US" dirty="0"/>
              <a:t> </a:t>
            </a:r>
            <a:r>
              <a:rPr lang="en-US" dirty="0" err="1"/>
              <a:t>kalitlari</a:t>
            </a:r>
            <a:r>
              <a:rPr lang="en-US" dirty="0"/>
              <a:t> </a:t>
            </a:r>
            <a:r>
              <a:rPr lang="en-US" dirty="0" err="1"/>
              <a:t>spiralni</a:t>
            </a:r>
            <a:r>
              <a:rPr lang="en-US" dirty="0"/>
              <a:t> </a:t>
            </a:r>
            <a:r>
              <a:rPr lang="en-US" dirty="0" err="1"/>
              <a:t>qo‘shish-ajratish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dvigatelni</a:t>
            </a:r>
            <a:r>
              <a:rPr lang="en-US" dirty="0"/>
              <a:t> </a:t>
            </a:r>
            <a:r>
              <a:rPr lang="en-US" dirty="0" err="1"/>
              <a:t>diod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, spiral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ulab</a:t>
            </a:r>
            <a:r>
              <a:rPr lang="en-US" dirty="0"/>
              <a:t>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shamol</a:t>
            </a:r>
            <a:r>
              <a:rPr lang="en-US" dirty="0"/>
              <a:t> </a:t>
            </a:r>
            <a:r>
              <a:rPr lang="en-US" dirty="0" err="1"/>
              <a:t>tezligini</a:t>
            </a:r>
            <a:r>
              <a:rPr lang="en-US" dirty="0"/>
              <a:t> </a:t>
            </a:r>
            <a:r>
              <a:rPr lang="en-US" dirty="0" err="1"/>
              <a:t>o‘zgartiradi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1026" name="Picture 2" descr="https://namibiauraniuminstitute.com/wp-content/uploads/2017/08/conair-1875-watt-soft-touch-tourmaline-ceramic-2-in-1-styler-hair-dryer-black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21755"/>
            <a:ext cx="3677163" cy="30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amibiauraniuminstitute.com/wp-content/uploads/2017/08/miss-universe-style-illumuniate-by-chi-titanium-hair-dryer-252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66" y="521756"/>
            <a:ext cx="3416298" cy="31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 ta eng yaxshi sayohat sochlarini fen mashinalari 2019 - eng yaxshi tanlovlar va sharh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65" y="522565"/>
            <a:ext cx="34798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1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10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32504"/>
            <a:ext cx="10515600" cy="2144458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fenlar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qismdan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: </a:t>
            </a:r>
            <a:r>
              <a:rPr lang="en-US" dirty="0" err="1"/>
              <a:t>qizdiruvchi</a:t>
            </a:r>
            <a:r>
              <a:rPr lang="en-US" dirty="0"/>
              <a:t> element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~220 volt 50 Hz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kuchlanishidan</a:t>
            </a:r>
            <a:r>
              <a:rPr lang="en-US" dirty="0"/>
              <a:t> </a:t>
            </a:r>
            <a:r>
              <a:rPr lang="en-US" dirty="0" err="1"/>
              <a:t>oziqlanadi</a:t>
            </a:r>
            <a:r>
              <a:rPr lang="en-US" dirty="0"/>
              <a:t>. </a:t>
            </a:r>
            <a:r>
              <a:rPr lang="en-US" dirty="0" err="1"/>
              <a:t>Qizdiruvchi</a:t>
            </a:r>
            <a:r>
              <a:rPr lang="en-US" dirty="0"/>
              <a:t> element </a:t>
            </a:r>
            <a:r>
              <a:rPr lang="en-US" dirty="0" err="1"/>
              <a:t>sifatida</a:t>
            </a:r>
            <a:r>
              <a:rPr lang="en-US" dirty="0"/>
              <a:t> </a:t>
            </a:r>
            <a:r>
              <a:rPr lang="en-US" dirty="0" err="1"/>
              <a:t>nixrom</a:t>
            </a:r>
            <a:r>
              <a:rPr lang="en-US" dirty="0"/>
              <a:t> </a:t>
            </a:r>
            <a:r>
              <a:rPr lang="en-US" dirty="0" err="1"/>
              <a:t>spiralidan</a:t>
            </a:r>
            <a:r>
              <a:rPr lang="en-US" dirty="0"/>
              <a:t> </a:t>
            </a:r>
            <a:r>
              <a:rPr lang="en-US" dirty="0" err="1"/>
              <a:t>foydalanilgan</a:t>
            </a:r>
            <a:r>
              <a:rPr lang="en-US" dirty="0"/>
              <a:t>, spiral </a:t>
            </a:r>
            <a:r>
              <a:rPr lang="en-US" dirty="0" err="1"/>
              <a:t>issiq</a:t>
            </a:r>
            <a:r>
              <a:rPr lang="en-US" dirty="0"/>
              <a:t> </a:t>
            </a:r>
            <a:r>
              <a:rPr lang="en-US" dirty="0" err="1"/>
              <a:t>havoni</a:t>
            </a:r>
            <a:r>
              <a:rPr lang="en-US" dirty="0"/>
              <a:t> </a:t>
            </a:r>
            <a:r>
              <a:rPr lang="en-US" dirty="0" err="1"/>
              <a:t>ta’minlab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Elektrofenlarda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tokda</a:t>
            </a:r>
            <a:r>
              <a:rPr lang="en-US" dirty="0"/>
              <a:t> </a:t>
            </a:r>
            <a:r>
              <a:rPr lang="en-US" dirty="0" err="1"/>
              <a:t>ishlaydigan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dvigatellardan</a:t>
            </a:r>
            <a:r>
              <a:rPr lang="en-US" dirty="0"/>
              <a:t> </a:t>
            </a:r>
            <a:r>
              <a:rPr lang="en-US" dirty="0" err="1"/>
              <a:t>foydalanilgan</a:t>
            </a:r>
            <a:r>
              <a:rPr lang="en-US" dirty="0"/>
              <a:t>. Spiral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qarshilikka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,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oqib</a:t>
            </a:r>
            <a:r>
              <a:rPr lang="en-US" dirty="0"/>
              <a:t> </a:t>
            </a:r>
            <a:r>
              <a:rPr lang="en-US" dirty="0" err="1"/>
              <a:t>o‘tayotgan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boshlang‘ich</a:t>
            </a:r>
            <a:r>
              <a:rPr lang="en-US" dirty="0"/>
              <a:t> </a:t>
            </a:r>
            <a:r>
              <a:rPr lang="en-US" dirty="0" err="1"/>
              <a:t>kuchini</a:t>
            </a:r>
            <a:r>
              <a:rPr lang="en-US" dirty="0"/>
              <a:t> </a:t>
            </a:r>
            <a:r>
              <a:rPr lang="en-US" dirty="0" err="1"/>
              <a:t>yo‘qotadi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diod</a:t>
            </a:r>
            <a:r>
              <a:rPr lang="en-US" dirty="0"/>
              <a:t> </a:t>
            </a:r>
            <a:r>
              <a:rPr lang="en-US" dirty="0" err="1"/>
              <a:t>ko‘prigidan</a:t>
            </a:r>
            <a:r>
              <a:rPr lang="en-US" dirty="0"/>
              <a:t> </a:t>
            </a:r>
            <a:r>
              <a:rPr lang="en-US" dirty="0" err="1"/>
              <a:t>o‘tib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tokka</a:t>
            </a:r>
            <a:r>
              <a:rPr lang="en-US" dirty="0"/>
              <a:t> </a:t>
            </a:r>
            <a:r>
              <a:rPr lang="en-US" dirty="0" err="1"/>
              <a:t>aylanadi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dvigatelga</a:t>
            </a:r>
            <a:r>
              <a:rPr lang="en-US" dirty="0"/>
              <a:t> </a:t>
            </a:r>
            <a:r>
              <a:rPr lang="en-US" dirty="0" err="1"/>
              <a:t>uzatiladi</a:t>
            </a:r>
            <a:r>
              <a:rPr lang="en-US" dirty="0"/>
              <a:t>. </a:t>
            </a:r>
            <a:r>
              <a:rPr lang="en-US" dirty="0" err="1"/>
              <a:t>Elektrofenlardagi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dvigatellar</a:t>
            </a:r>
            <a:r>
              <a:rPr lang="en-US" dirty="0"/>
              <a:t> 12 V, 24V </a:t>
            </a:r>
            <a:r>
              <a:rPr lang="en-US" dirty="0" err="1"/>
              <a:t>va</a:t>
            </a:r>
            <a:r>
              <a:rPr lang="en-US" dirty="0"/>
              <a:t> 36 </a:t>
            </a:r>
            <a:r>
              <a:rPr lang="en-US" dirty="0" err="1"/>
              <a:t>voltda</a:t>
            </a:r>
            <a:r>
              <a:rPr lang="en-US" dirty="0"/>
              <a:t> </a:t>
            </a:r>
            <a:r>
              <a:rPr lang="en-US" dirty="0" err="1"/>
              <a:t>ishlaydi</a:t>
            </a:r>
            <a:r>
              <a:rPr lang="en-US" dirty="0"/>
              <a:t>,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holatlarda</a:t>
            </a:r>
            <a:r>
              <a:rPr lang="en-US" dirty="0"/>
              <a:t> ~220 </a:t>
            </a:r>
            <a:r>
              <a:rPr lang="en-US" dirty="0" err="1"/>
              <a:t>voltda</a:t>
            </a:r>
            <a:r>
              <a:rPr lang="en-US" dirty="0"/>
              <a:t> </a:t>
            </a:r>
            <a:r>
              <a:rPr lang="en-US" dirty="0" err="1"/>
              <a:t>ishlaydigan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dvigatellardan</a:t>
            </a:r>
            <a:r>
              <a:rPr lang="en-US" dirty="0"/>
              <a:t> </a:t>
            </a:r>
            <a:r>
              <a:rPr lang="en-US" dirty="0" err="1"/>
              <a:t>foydalaniladi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parragi</a:t>
            </a:r>
            <a:r>
              <a:rPr lang="en-US" dirty="0"/>
              <a:t> </a:t>
            </a:r>
            <a:r>
              <a:rPr lang="en-US" dirty="0" err="1"/>
              <a:t>tashqaridagi</a:t>
            </a:r>
            <a:r>
              <a:rPr lang="en-US" dirty="0"/>
              <a:t> </a:t>
            </a:r>
            <a:r>
              <a:rPr lang="en-US" dirty="0" err="1"/>
              <a:t>havoni</a:t>
            </a:r>
            <a:r>
              <a:rPr lang="en-US" dirty="0"/>
              <a:t> </a:t>
            </a:r>
            <a:r>
              <a:rPr lang="en-US" dirty="0" err="1"/>
              <a:t>so‘rib</a:t>
            </a:r>
            <a:r>
              <a:rPr lang="en-US" dirty="0"/>
              <a:t> </a:t>
            </a:r>
            <a:r>
              <a:rPr lang="en-US" dirty="0" err="1"/>
              <a:t>spiralga</a:t>
            </a:r>
            <a:r>
              <a:rPr lang="en-US" dirty="0"/>
              <a:t> </a:t>
            </a:r>
            <a:r>
              <a:rPr lang="en-US" dirty="0" err="1"/>
              <a:t>yo‘naltiradi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fen </a:t>
            </a:r>
            <a:r>
              <a:rPr lang="en-US" dirty="0" err="1"/>
              <a:t>chiqishida</a:t>
            </a:r>
            <a:r>
              <a:rPr lang="en-US" dirty="0"/>
              <a:t> </a:t>
            </a:r>
            <a:r>
              <a:rPr lang="en-US" dirty="0" err="1"/>
              <a:t>issiq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fenning</a:t>
            </a:r>
            <a:r>
              <a:rPr lang="en-US" dirty="0"/>
              <a:t> </a:t>
            </a:r>
            <a:r>
              <a:rPr lang="en-US" dirty="0" err="1"/>
              <a:t>quvvati</a:t>
            </a:r>
            <a:r>
              <a:rPr lang="en-US" dirty="0"/>
              <a:t> </a:t>
            </a:r>
            <a:r>
              <a:rPr lang="en-US" dirty="0" err="1"/>
              <a:t>spiralning</a:t>
            </a:r>
            <a:r>
              <a:rPr lang="en-US" dirty="0"/>
              <a:t> </a:t>
            </a:r>
            <a:r>
              <a:rPr lang="en-US" dirty="0" err="1"/>
              <a:t>qalinligi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quvvatiga</a:t>
            </a:r>
            <a:r>
              <a:rPr lang="en-US" dirty="0"/>
              <a:t> </a:t>
            </a:r>
            <a:r>
              <a:rPr lang="en-US" dirty="0" err="1"/>
              <a:t>bog‘liq</a:t>
            </a:r>
            <a:r>
              <a:rPr lang="en-US" dirty="0"/>
              <a:t>. 172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fenlarning</a:t>
            </a:r>
            <a:r>
              <a:rPr lang="en-US" dirty="0"/>
              <a:t> </a:t>
            </a:r>
            <a:r>
              <a:rPr lang="en-US" dirty="0" err="1"/>
              <a:t>chiqishidagi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 </a:t>
            </a:r>
            <a:r>
              <a:rPr lang="en-US" dirty="0" err="1"/>
              <a:t>darajasini</a:t>
            </a:r>
            <a:r>
              <a:rPr lang="en-US" dirty="0"/>
              <a:t> </a:t>
            </a:r>
            <a:r>
              <a:rPr lang="en-US" dirty="0" err="1"/>
              <a:t>spiralni</a:t>
            </a:r>
            <a:r>
              <a:rPr lang="en-US" dirty="0"/>
              <a:t> </a:t>
            </a:r>
            <a:r>
              <a:rPr lang="en-US" dirty="0" err="1"/>
              <a:t>qo‘shib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ajratib</a:t>
            </a:r>
            <a:r>
              <a:rPr lang="en-US" dirty="0"/>
              <a:t> </a:t>
            </a:r>
            <a:r>
              <a:rPr lang="en-US" dirty="0" err="1"/>
              <a:t>o‘zgartirish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Buning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fenning</a:t>
            </a:r>
            <a:r>
              <a:rPr lang="en-US" dirty="0"/>
              <a:t> </a:t>
            </a:r>
            <a:r>
              <a:rPr lang="en-US" dirty="0" err="1"/>
              <a:t>dastasidagi</a:t>
            </a:r>
            <a:r>
              <a:rPr lang="en-US" dirty="0"/>
              <a:t>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darajasi</a:t>
            </a:r>
            <a:r>
              <a:rPr lang="en-US" dirty="0"/>
              <a:t> </a:t>
            </a:r>
            <a:r>
              <a:rPr lang="en-US" dirty="0" err="1"/>
              <a:t>tugma</a:t>
            </a:r>
            <a:r>
              <a:rPr lang="en-US" dirty="0"/>
              <a:t> </a:t>
            </a:r>
            <a:r>
              <a:rPr lang="en-US" dirty="0" err="1"/>
              <a:t>rejimini</a:t>
            </a:r>
            <a:r>
              <a:rPr lang="en-US" dirty="0"/>
              <a:t> </a:t>
            </a:r>
            <a:r>
              <a:rPr lang="en-US" dirty="0" err="1"/>
              <a:t>o‘zgartirib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oshiriladi</a:t>
            </a:r>
            <a:r>
              <a:rPr lang="en-US" dirty="0"/>
              <a:t>. </a:t>
            </a:r>
            <a:r>
              <a:rPr lang="en-US" dirty="0" err="1"/>
              <a:t>Tugmalarni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bosimini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aylanish</a:t>
            </a:r>
            <a:r>
              <a:rPr lang="en-US" dirty="0"/>
              <a:t> </a:t>
            </a:r>
            <a:r>
              <a:rPr lang="en-US" dirty="0" err="1"/>
              <a:t>tezligini</a:t>
            </a:r>
            <a:r>
              <a:rPr lang="en-US" dirty="0"/>
              <a:t> </a:t>
            </a:r>
            <a:r>
              <a:rPr lang="en-US" dirty="0" err="1"/>
              <a:t>oshirib</a:t>
            </a:r>
            <a:r>
              <a:rPr lang="en-US" dirty="0"/>
              <a:t> </a:t>
            </a:r>
            <a:r>
              <a:rPr lang="en-US" dirty="0" err="1"/>
              <a:t>o‘zgartirish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Bu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fenning</a:t>
            </a:r>
            <a:r>
              <a:rPr lang="en-US" dirty="0"/>
              <a:t> </a:t>
            </a:r>
            <a:r>
              <a:rPr lang="en-US" dirty="0" err="1"/>
              <a:t>dastasidagi</a:t>
            </a:r>
            <a:r>
              <a:rPr lang="en-US" dirty="0"/>
              <a:t> </a:t>
            </a:r>
            <a:r>
              <a:rPr lang="en-US" dirty="0" err="1"/>
              <a:t>tugmani</a:t>
            </a:r>
            <a:r>
              <a:rPr lang="en-US" dirty="0"/>
              <a:t> </a:t>
            </a:r>
            <a:r>
              <a:rPr lang="en-US" dirty="0" err="1"/>
              <a:t>o‘zgartirib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 descr="https://ic.pics.livejournal.com/dom_servis/24751531/39857/39857_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5041392" cy="320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e01.alicdn.com/kf/HTB1rz84a2LsK1Rjy0Fbq6xSEXXah/1200-220.jpg_q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92" y="365125"/>
            <a:ext cx="5474208" cy="3201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50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741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50791"/>
            <a:ext cx="10515600" cy="2126171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Qizdiruvchi</a:t>
            </a:r>
            <a:r>
              <a:rPr lang="en-US" dirty="0"/>
              <a:t> element (spiral) </a:t>
            </a:r>
            <a:r>
              <a:rPr lang="en-US" dirty="0" err="1"/>
              <a:t>presslangan</a:t>
            </a:r>
            <a:r>
              <a:rPr lang="en-US" dirty="0"/>
              <a:t> </a:t>
            </a:r>
            <a:r>
              <a:rPr lang="en-US" dirty="0" err="1"/>
              <a:t>issiqqa</a:t>
            </a:r>
            <a:r>
              <a:rPr lang="en-US" dirty="0"/>
              <a:t> </a:t>
            </a:r>
            <a:r>
              <a:rPr lang="en-US" dirty="0" err="1"/>
              <a:t>bardosh</a:t>
            </a:r>
            <a:r>
              <a:rPr lang="en-US" dirty="0"/>
              <a:t> </a:t>
            </a:r>
            <a:r>
              <a:rPr lang="en-US" dirty="0" err="1"/>
              <a:t>qog‘ozning</a:t>
            </a:r>
            <a:r>
              <a:rPr lang="en-US" dirty="0"/>
              <a:t> </a:t>
            </a:r>
            <a:r>
              <a:rPr lang="en-US" dirty="0" err="1"/>
              <a:t>ustiga</a:t>
            </a:r>
            <a:r>
              <a:rPr lang="en-US" dirty="0"/>
              <a:t> </a:t>
            </a:r>
            <a:r>
              <a:rPr lang="en-US" dirty="0" err="1"/>
              <a:t>o‘raladi</a:t>
            </a:r>
            <a:r>
              <a:rPr lang="en-US" dirty="0"/>
              <a:t>, spiral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chulg‘amli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U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darajasi</a:t>
            </a:r>
            <a:r>
              <a:rPr lang="en-US" dirty="0"/>
              <a:t> </a:t>
            </a:r>
            <a:r>
              <a:rPr lang="en-US" dirty="0" err="1"/>
              <a:t>dastadagi</a:t>
            </a:r>
            <a:r>
              <a:rPr lang="en-US" dirty="0"/>
              <a:t> </a:t>
            </a:r>
            <a:r>
              <a:rPr lang="en-US" dirty="0" err="1"/>
              <a:t>boshqaruvchi</a:t>
            </a:r>
            <a:r>
              <a:rPr lang="en-US" dirty="0"/>
              <a:t> </a:t>
            </a:r>
            <a:r>
              <a:rPr lang="en-US" dirty="0" err="1"/>
              <a:t>tugma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boshqariladi</a:t>
            </a:r>
            <a:r>
              <a:rPr lang="en-US" dirty="0"/>
              <a:t>.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oqib</a:t>
            </a:r>
            <a:r>
              <a:rPr lang="en-US" dirty="0"/>
              <a:t> </a:t>
            </a:r>
            <a:r>
              <a:rPr lang="en-US" dirty="0" err="1"/>
              <a:t>o‘tganda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energiyani</a:t>
            </a:r>
            <a:r>
              <a:rPr lang="en-US" dirty="0"/>
              <a:t>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energiyasiga</a:t>
            </a:r>
            <a:r>
              <a:rPr lang="en-US" dirty="0"/>
              <a:t> </a:t>
            </a:r>
            <a:r>
              <a:rPr lang="en-US" dirty="0" err="1"/>
              <a:t>aylantirib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Spiral </a:t>
            </a:r>
            <a:r>
              <a:rPr lang="en-US" dirty="0" err="1"/>
              <a:t>cho‘g‘lanmasligi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doimo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parragidan</a:t>
            </a:r>
            <a:r>
              <a:rPr lang="en-US" dirty="0"/>
              <a:t> </a:t>
            </a:r>
            <a:r>
              <a:rPr lang="en-US" dirty="0" err="1"/>
              <a:t>sovuq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oqimini</a:t>
            </a:r>
            <a:r>
              <a:rPr lang="en-US" dirty="0"/>
              <a:t> </a:t>
            </a:r>
            <a:r>
              <a:rPr lang="en-US" dirty="0" err="1"/>
              <a:t>purkab</a:t>
            </a:r>
            <a:r>
              <a:rPr lang="en-US" dirty="0"/>
              <a:t> </a:t>
            </a:r>
            <a:r>
              <a:rPr lang="en-US" dirty="0" err="1"/>
              <a:t>turadi</a:t>
            </a:r>
            <a:r>
              <a:rPr lang="en-US" dirty="0"/>
              <a:t>. </a:t>
            </a:r>
            <a:r>
              <a:rPr lang="en-US" dirty="0" err="1"/>
              <a:t>Termostatning</a:t>
            </a:r>
            <a:r>
              <a:rPr lang="en-US" dirty="0"/>
              <a:t> </a:t>
            </a:r>
            <a:r>
              <a:rPr lang="en-US" dirty="0" err="1"/>
              <a:t>ikkita</a:t>
            </a:r>
            <a:r>
              <a:rPr lang="en-US" dirty="0"/>
              <a:t> </a:t>
            </a:r>
            <a:r>
              <a:rPr lang="en-US" dirty="0" err="1"/>
              <a:t>kontakti</a:t>
            </a:r>
            <a:r>
              <a:rPr lang="en-US" dirty="0"/>
              <a:t> </a:t>
            </a:r>
            <a:r>
              <a:rPr lang="en-US" dirty="0" err="1"/>
              <a:t>bir-biri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qo‘shilib</a:t>
            </a:r>
            <a:r>
              <a:rPr lang="en-US" dirty="0"/>
              <a:t> </a:t>
            </a:r>
            <a:r>
              <a:rPr lang="en-US" dirty="0" err="1"/>
              <a:t>turadi</a:t>
            </a:r>
            <a:r>
              <a:rPr lang="en-US" dirty="0"/>
              <a:t>.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bimetall</a:t>
            </a:r>
            <a:r>
              <a:rPr lang="en-US" dirty="0"/>
              <a:t> </a:t>
            </a:r>
            <a:r>
              <a:rPr lang="en-US" dirty="0" err="1"/>
              <a:t>plastinka</a:t>
            </a:r>
            <a:r>
              <a:rPr lang="en-US" dirty="0"/>
              <a:t> </a:t>
            </a:r>
            <a:r>
              <a:rPr lang="en-US" dirty="0" err="1"/>
              <a:t>qotirilgan</a:t>
            </a:r>
            <a:r>
              <a:rPr lang="en-US" dirty="0"/>
              <a:t>, </a:t>
            </a:r>
            <a:r>
              <a:rPr lang="en-US" dirty="0" err="1"/>
              <a:t>termostat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yo‘liga</a:t>
            </a:r>
            <a:r>
              <a:rPr lang="en-US" dirty="0"/>
              <a:t> </a:t>
            </a:r>
            <a:r>
              <a:rPr lang="en-US" dirty="0" err="1"/>
              <a:t>o‘rnatiladi</a:t>
            </a:r>
            <a:r>
              <a:rPr lang="en-US" dirty="0"/>
              <a:t>.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doimo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 </a:t>
            </a:r>
            <a:r>
              <a:rPr lang="en-US" dirty="0" err="1"/>
              <a:t>yo‘naltirilgan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 </a:t>
            </a:r>
            <a:r>
              <a:rPr lang="en-US" dirty="0" err="1"/>
              <a:t>kamaysa</a:t>
            </a:r>
            <a:r>
              <a:rPr lang="en-US" dirty="0"/>
              <a:t>, spiral </a:t>
            </a:r>
            <a:r>
              <a:rPr lang="en-US" dirty="0" err="1"/>
              <a:t>qizib</a:t>
            </a:r>
            <a:r>
              <a:rPr lang="en-US" dirty="0"/>
              <a:t>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 </a:t>
            </a:r>
            <a:r>
              <a:rPr lang="en-US" dirty="0" err="1"/>
              <a:t>keskin</a:t>
            </a:r>
            <a:r>
              <a:rPr lang="en-US" dirty="0"/>
              <a:t> </a:t>
            </a:r>
            <a:r>
              <a:rPr lang="en-US" dirty="0" err="1"/>
              <a:t>ortib</a:t>
            </a:r>
            <a:r>
              <a:rPr lang="en-US" dirty="0"/>
              <a:t> </a:t>
            </a:r>
            <a:r>
              <a:rPr lang="en-US" dirty="0" err="1"/>
              <a:t>ketadi</a:t>
            </a:r>
            <a:r>
              <a:rPr lang="en-US" dirty="0"/>
              <a:t>. Bu </a:t>
            </a:r>
            <a:r>
              <a:rPr lang="en-US" dirty="0" err="1"/>
              <a:t>issiq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termostatdagi</a:t>
            </a:r>
            <a:r>
              <a:rPr lang="en-US" dirty="0"/>
              <a:t> </a:t>
            </a:r>
            <a:r>
              <a:rPr lang="en-US" dirty="0" err="1"/>
              <a:t>bimetall</a:t>
            </a:r>
            <a:r>
              <a:rPr lang="en-US" dirty="0"/>
              <a:t> </a:t>
            </a:r>
            <a:r>
              <a:rPr lang="en-US" dirty="0" err="1"/>
              <a:t>plastinkaga</a:t>
            </a:r>
            <a:r>
              <a:rPr lang="en-US" dirty="0"/>
              <a:t> </a:t>
            </a:r>
            <a:r>
              <a:rPr lang="en-US" dirty="0" err="1"/>
              <a:t>ta‘sir</a:t>
            </a:r>
            <a:r>
              <a:rPr lang="en-US" dirty="0"/>
              <a:t> </a:t>
            </a:r>
            <a:r>
              <a:rPr lang="en-US" dirty="0" err="1"/>
              <a:t>etib</a:t>
            </a:r>
            <a:r>
              <a:rPr lang="en-US" dirty="0"/>
              <a:t>, </a:t>
            </a:r>
            <a:r>
              <a:rPr lang="en-US" dirty="0" err="1"/>
              <a:t>plastinka</a:t>
            </a:r>
            <a:r>
              <a:rPr lang="en-US" dirty="0"/>
              <a:t> </a:t>
            </a:r>
            <a:r>
              <a:rPr lang="en-US" dirty="0" err="1"/>
              <a:t>bukiladi</a:t>
            </a:r>
            <a:r>
              <a:rPr lang="en-US" dirty="0"/>
              <a:t>. </a:t>
            </a:r>
            <a:r>
              <a:rPr lang="en-US" dirty="0" err="1"/>
              <a:t>Kontaktlarni</a:t>
            </a:r>
            <a:r>
              <a:rPr lang="en-US" dirty="0"/>
              <a:t> </a:t>
            </a:r>
            <a:r>
              <a:rPr lang="en-US" dirty="0" err="1"/>
              <a:t>ajratib</a:t>
            </a:r>
            <a:r>
              <a:rPr lang="en-US" dirty="0"/>
              <a:t> </a:t>
            </a:r>
            <a:r>
              <a:rPr lang="en-US" dirty="0" err="1"/>
              <a:t>yuboradi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tariqa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fenni</a:t>
            </a:r>
            <a:r>
              <a:rPr lang="en-US" dirty="0"/>
              <a:t> </a:t>
            </a:r>
            <a:r>
              <a:rPr lang="en-US" dirty="0" err="1"/>
              <a:t>himoyalaydi</a:t>
            </a:r>
            <a:r>
              <a:rPr lang="en-US" dirty="0"/>
              <a:t>. </a:t>
            </a:r>
            <a:r>
              <a:rPr lang="en-US" dirty="0" err="1"/>
              <a:t>Termostat</a:t>
            </a:r>
            <a:r>
              <a:rPr lang="en-US" dirty="0"/>
              <a:t> </a:t>
            </a:r>
            <a:r>
              <a:rPr lang="en-US" dirty="0" err="1"/>
              <a:t>soviganidan</a:t>
            </a:r>
            <a:r>
              <a:rPr lang="en-US" dirty="0"/>
              <a:t> </a:t>
            </a:r>
            <a:r>
              <a:rPr lang="en-US" dirty="0" err="1"/>
              <a:t>so‘ng</a:t>
            </a:r>
            <a:r>
              <a:rPr lang="en-US" dirty="0"/>
              <a:t> </a:t>
            </a:r>
            <a:r>
              <a:rPr lang="en-US" dirty="0" err="1"/>
              <a:t>bimetall</a:t>
            </a:r>
            <a:r>
              <a:rPr lang="en-US" dirty="0"/>
              <a:t> </a:t>
            </a:r>
            <a:r>
              <a:rPr lang="en-US" dirty="0" err="1"/>
              <a:t>plastinka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holatiga</a:t>
            </a:r>
            <a:r>
              <a:rPr lang="en-US" dirty="0"/>
              <a:t> </a:t>
            </a:r>
            <a:r>
              <a:rPr lang="en-US" dirty="0" err="1"/>
              <a:t>qaytib</a:t>
            </a:r>
            <a:r>
              <a:rPr lang="en-US" dirty="0"/>
              <a:t> </a:t>
            </a:r>
            <a:r>
              <a:rPr lang="en-US" dirty="0" err="1"/>
              <a:t>kontaktlar</a:t>
            </a:r>
            <a:r>
              <a:rPr lang="en-US" dirty="0"/>
              <a:t> </a:t>
            </a:r>
            <a:r>
              <a:rPr lang="en-US" dirty="0" err="1"/>
              <a:t>qo‘shadi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nosozlik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aylanish</a:t>
            </a:r>
            <a:r>
              <a:rPr lang="en-US" dirty="0"/>
              <a:t> </a:t>
            </a:r>
            <a:r>
              <a:rPr lang="en-US" dirty="0" err="1"/>
              <a:t>chastotasi</a:t>
            </a:r>
            <a:r>
              <a:rPr lang="en-US" dirty="0"/>
              <a:t> </a:t>
            </a:r>
            <a:r>
              <a:rPr lang="en-US" dirty="0" err="1"/>
              <a:t>kamayib</a:t>
            </a:r>
            <a:r>
              <a:rPr lang="en-US" dirty="0"/>
              <a:t> </a:t>
            </a:r>
            <a:r>
              <a:rPr lang="en-US" dirty="0" err="1"/>
              <a:t>ketishi</a:t>
            </a:r>
            <a:r>
              <a:rPr lang="en-US" dirty="0"/>
              <a:t> </a:t>
            </a:r>
            <a:r>
              <a:rPr lang="en-US" dirty="0" err="1"/>
              <a:t>hisobiga</a:t>
            </a:r>
            <a:r>
              <a:rPr lang="en-US" dirty="0"/>
              <a:t> </a:t>
            </a:r>
            <a:r>
              <a:rPr lang="en-US" dirty="0" err="1"/>
              <a:t>yetarli</a:t>
            </a:r>
            <a:r>
              <a:rPr lang="en-US" dirty="0"/>
              <a:t> </a:t>
            </a:r>
            <a:r>
              <a:rPr lang="en-US" dirty="0" err="1"/>
              <a:t>darajada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parragi</a:t>
            </a:r>
            <a:r>
              <a:rPr lang="en-US" dirty="0"/>
              <a:t> </a:t>
            </a:r>
            <a:r>
              <a:rPr lang="en-US" dirty="0" err="1"/>
              <a:t>spiralni</a:t>
            </a:r>
            <a:r>
              <a:rPr lang="en-US" dirty="0"/>
              <a:t> </a:t>
            </a:r>
            <a:r>
              <a:rPr lang="en-US" dirty="0" err="1"/>
              <a:t>sovitib</a:t>
            </a:r>
            <a:r>
              <a:rPr lang="en-US" dirty="0"/>
              <a:t> </a:t>
            </a:r>
            <a:r>
              <a:rPr lang="en-US" dirty="0" err="1"/>
              <a:t>bera</a:t>
            </a:r>
            <a:r>
              <a:rPr lang="en-US" dirty="0"/>
              <a:t> </a:t>
            </a:r>
            <a:r>
              <a:rPr lang="en-US" dirty="0" err="1"/>
              <a:t>olmayotganidan</a:t>
            </a:r>
            <a:r>
              <a:rPr lang="en-US" dirty="0"/>
              <a:t> </a:t>
            </a:r>
            <a:r>
              <a:rPr lang="en-US" dirty="0" err="1"/>
              <a:t>sodir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 descr="https://mm-market.by/files/products/20190502_2007391.800x6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5059680" cy="32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ages.ua.prom.st/946609411_w640_h640_nagrevatelnyj-element-dly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0" y="365124"/>
            <a:ext cx="5455920" cy="3274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07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261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77055"/>
            <a:ext cx="10515600" cy="2299907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fenlardagi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dvigatellar</a:t>
            </a:r>
            <a:r>
              <a:rPr lang="en-US" dirty="0"/>
              <a:t> </a:t>
            </a:r>
            <a:r>
              <a:rPr lang="en-US" dirty="0" err="1"/>
              <a:t>spiralini</a:t>
            </a:r>
            <a:r>
              <a:rPr lang="en-US" dirty="0"/>
              <a:t> </a:t>
            </a:r>
            <a:r>
              <a:rPr lang="en-US" dirty="0" err="1"/>
              <a:t>sovitish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tashqaridagi</a:t>
            </a:r>
            <a:r>
              <a:rPr lang="en-US" dirty="0"/>
              <a:t> </a:t>
            </a:r>
            <a:r>
              <a:rPr lang="en-US" dirty="0" err="1"/>
              <a:t>sovuq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oqimini</a:t>
            </a:r>
            <a:r>
              <a:rPr lang="en-US" dirty="0"/>
              <a:t> </a:t>
            </a:r>
            <a:r>
              <a:rPr lang="en-US" dirty="0" err="1"/>
              <a:t>so‘rib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spiralda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issiq</a:t>
            </a:r>
            <a:r>
              <a:rPr lang="en-US" dirty="0"/>
              <a:t> </a:t>
            </a:r>
            <a:r>
              <a:rPr lang="en-US" dirty="0" err="1"/>
              <a:t>havoni</a:t>
            </a:r>
            <a:r>
              <a:rPr lang="en-US" dirty="0"/>
              <a:t> </a:t>
            </a:r>
            <a:r>
              <a:rPr lang="en-US" dirty="0" err="1"/>
              <a:t>tashqariga</a:t>
            </a:r>
            <a:r>
              <a:rPr lang="en-US" dirty="0"/>
              <a:t> </a:t>
            </a:r>
            <a:r>
              <a:rPr lang="en-US" dirty="0" err="1"/>
              <a:t>chiqarib</a:t>
            </a:r>
            <a:r>
              <a:rPr lang="en-US" dirty="0"/>
              <a:t> </a:t>
            </a:r>
            <a:r>
              <a:rPr lang="en-US" dirty="0" err="1"/>
              <a:t>berishdan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fenlardagi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dvigatellar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quvvatda</a:t>
            </a:r>
            <a:r>
              <a:rPr lang="en-US" dirty="0"/>
              <a:t>,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tokda</a:t>
            </a:r>
            <a:r>
              <a:rPr lang="en-US" dirty="0"/>
              <a:t> </a:t>
            </a:r>
            <a:r>
              <a:rPr lang="en-US" dirty="0" err="1"/>
              <a:t>oziqlanadi</a:t>
            </a:r>
            <a:r>
              <a:rPr lang="en-US" dirty="0"/>
              <a:t>.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yakor</a:t>
            </a:r>
            <a:r>
              <a:rPr lang="en-US" dirty="0"/>
              <a:t> </a:t>
            </a:r>
            <a:r>
              <a:rPr lang="en-US" dirty="0" err="1"/>
              <a:t>o‘qiga</a:t>
            </a:r>
            <a:r>
              <a:rPr lang="en-US" dirty="0"/>
              <a:t> </a:t>
            </a:r>
            <a:r>
              <a:rPr lang="en-US" dirty="0" err="1"/>
              <a:t>parrak</a:t>
            </a:r>
            <a:r>
              <a:rPr lang="en-US" dirty="0"/>
              <a:t> </a:t>
            </a:r>
            <a:r>
              <a:rPr lang="en-US" dirty="0" err="1"/>
              <a:t>o‘rnatib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ventilatsiyasi</a:t>
            </a:r>
            <a:r>
              <a:rPr lang="en-US" dirty="0"/>
              <a:t> </a:t>
            </a:r>
            <a:r>
              <a:rPr lang="en-US" dirty="0" err="1"/>
              <a:t>ta’minlanadi</a:t>
            </a:r>
            <a:r>
              <a:rPr lang="en-US" dirty="0"/>
              <a:t>. </a:t>
            </a:r>
            <a:r>
              <a:rPr lang="en-US" dirty="0" err="1"/>
              <a:t>Termosaqlagichlar</a:t>
            </a:r>
            <a:r>
              <a:rPr lang="en-US" dirty="0"/>
              <a:t> </a:t>
            </a:r>
            <a:r>
              <a:rPr lang="en-US" dirty="0" err="1"/>
              <a:t>himoya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ta’sirida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zanjiri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tutashganda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uzib</a:t>
            </a:r>
            <a:r>
              <a:rPr lang="en-US" dirty="0"/>
              <a:t> </a:t>
            </a:r>
            <a:r>
              <a:rPr lang="en-US" dirty="0" err="1"/>
              <a:t>qo‘yadi</a:t>
            </a:r>
            <a:r>
              <a:rPr lang="en-US" dirty="0"/>
              <a:t>.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almashtirish</a:t>
            </a:r>
            <a:r>
              <a:rPr lang="en-US" dirty="0"/>
              <a:t> </a:t>
            </a:r>
            <a:r>
              <a:rPr lang="en-US" dirty="0" err="1"/>
              <a:t>yo‘li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nosozlikni</a:t>
            </a:r>
            <a:r>
              <a:rPr lang="en-US" dirty="0"/>
              <a:t> </a:t>
            </a:r>
            <a:r>
              <a:rPr lang="en-US" dirty="0" err="1"/>
              <a:t>bartaraf</a:t>
            </a:r>
            <a:r>
              <a:rPr lang="en-US" dirty="0"/>
              <a:t> </a:t>
            </a:r>
            <a:r>
              <a:rPr lang="en-US" dirty="0" err="1"/>
              <a:t>etib</a:t>
            </a:r>
            <a:r>
              <a:rPr lang="en-US" dirty="0"/>
              <a:t> </a:t>
            </a:r>
            <a:r>
              <a:rPr lang="en-US" dirty="0" err="1"/>
              <a:t>bo‘lmaydi</a:t>
            </a:r>
            <a:r>
              <a:rPr lang="en-US" dirty="0"/>
              <a:t>,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zanjirda</a:t>
            </a:r>
            <a:r>
              <a:rPr lang="en-US" dirty="0"/>
              <a:t> </a:t>
            </a:r>
            <a:r>
              <a:rPr lang="en-US" dirty="0" err="1"/>
              <a:t>qandaydir</a:t>
            </a:r>
            <a:r>
              <a:rPr lang="en-US" dirty="0"/>
              <a:t> </a:t>
            </a:r>
            <a:r>
              <a:rPr lang="en-US" dirty="0" err="1"/>
              <a:t>nosozlik</a:t>
            </a:r>
            <a:r>
              <a:rPr lang="en-US" dirty="0"/>
              <a:t> </a:t>
            </a:r>
            <a:r>
              <a:rPr lang="en-US" dirty="0" err="1"/>
              <a:t>bo‘lganligi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termosaqlagich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uzgan</a:t>
            </a:r>
            <a:r>
              <a:rPr lang="en-US" dirty="0"/>
              <a:t>,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sabali</a:t>
            </a:r>
            <a:r>
              <a:rPr lang="en-US" dirty="0"/>
              <a:t> </a:t>
            </a:r>
            <a:r>
              <a:rPr lang="en-US" dirty="0" err="1"/>
              <a:t>nosozlikni</a:t>
            </a:r>
            <a:r>
              <a:rPr lang="en-US" dirty="0"/>
              <a:t> ham </a:t>
            </a:r>
            <a:r>
              <a:rPr lang="en-US" dirty="0" err="1"/>
              <a:t>bartaraf</a:t>
            </a:r>
            <a:r>
              <a:rPr lang="en-US" dirty="0"/>
              <a:t> </a:t>
            </a:r>
            <a:r>
              <a:rPr lang="en-US" dirty="0" err="1"/>
              <a:t>etish</a:t>
            </a:r>
            <a:r>
              <a:rPr lang="en-US" dirty="0"/>
              <a:t> </a:t>
            </a:r>
            <a:r>
              <a:rPr lang="en-US" dirty="0" err="1"/>
              <a:t>lozim</a:t>
            </a:r>
            <a:r>
              <a:rPr lang="en-US" dirty="0"/>
              <a:t>. 173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uy-ro‘zg‘or</a:t>
            </a:r>
            <a:r>
              <a:rPr lang="en-US" dirty="0"/>
              <a:t> </a:t>
            </a:r>
            <a:r>
              <a:rPr lang="en-US" dirty="0" err="1"/>
              <a:t>buyumi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boshqariladigan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imkoniyatlari</a:t>
            </a:r>
            <a:r>
              <a:rPr lang="en-US" dirty="0"/>
              <a:t> </a:t>
            </a:r>
            <a:r>
              <a:rPr lang="en-US" dirty="0" err="1"/>
              <a:t>ortib</a:t>
            </a:r>
            <a:r>
              <a:rPr lang="en-US" dirty="0"/>
              <a:t> </a:t>
            </a:r>
            <a:r>
              <a:rPr lang="en-US" dirty="0" err="1"/>
              <a:t>boradi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foydalanuvchiga</a:t>
            </a:r>
            <a:r>
              <a:rPr lang="en-US" dirty="0"/>
              <a:t> </a:t>
            </a:r>
            <a:r>
              <a:rPr lang="en-US" dirty="0" err="1"/>
              <a:t>qulaylik</a:t>
            </a:r>
            <a:r>
              <a:rPr lang="en-US" dirty="0"/>
              <a:t> </a:t>
            </a:r>
            <a:r>
              <a:rPr lang="en-US" dirty="0" err="1"/>
              <a:t>yaratib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fenning</a:t>
            </a:r>
            <a:r>
              <a:rPr lang="en-US" dirty="0"/>
              <a:t> ham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boshqarilish</a:t>
            </a:r>
            <a:r>
              <a:rPr lang="en-US" dirty="0"/>
              <a:t> </a:t>
            </a:r>
            <a:r>
              <a:rPr lang="en-US" dirty="0" err="1"/>
              <a:t>sxemalari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. U </a:t>
            </a:r>
            <a:r>
              <a:rPr lang="en-US" dirty="0" err="1"/>
              <a:t>sochni</a:t>
            </a:r>
            <a:r>
              <a:rPr lang="en-US" dirty="0"/>
              <a:t> </a:t>
            </a:r>
            <a:r>
              <a:rPr lang="en-US" dirty="0" err="1"/>
              <a:t>quritish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turmaklash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bosimini</a:t>
            </a:r>
            <a:r>
              <a:rPr lang="en-US" dirty="0"/>
              <a:t> </a:t>
            </a:r>
            <a:r>
              <a:rPr lang="en-US" dirty="0" err="1"/>
              <a:t>ko‘paytirish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haroratini</a:t>
            </a:r>
            <a:r>
              <a:rPr lang="en-US" dirty="0"/>
              <a:t> </a:t>
            </a:r>
            <a:r>
              <a:rPr lang="en-US" dirty="0" err="1"/>
              <a:t>o‘zgartirish</a:t>
            </a:r>
            <a:r>
              <a:rPr lang="en-US" dirty="0"/>
              <a:t> </a:t>
            </a:r>
            <a:r>
              <a:rPr lang="en-US" dirty="0" err="1"/>
              <a:t>imkoniyatlari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. </a:t>
            </a:r>
            <a:r>
              <a:rPr lang="en-US" dirty="0" err="1"/>
              <a:t>Foydalanuvchi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imkoniyatlardan</a:t>
            </a:r>
            <a:r>
              <a:rPr lang="en-US" dirty="0"/>
              <a:t> </a:t>
            </a:r>
            <a:r>
              <a:rPr lang="en-US" dirty="0" err="1"/>
              <a:t>foydalanib</a:t>
            </a:r>
            <a:r>
              <a:rPr lang="en-US" dirty="0"/>
              <a:t> </a:t>
            </a:r>
            <a:r>
              <a:rPr lang="en-US" dirty="0" err="1"/>
              <a:t>sochni</a:t>
            </a:r>
            <a:r>
              <a:rPr lang="en-US" dirty="0"/>
              <a:t> </a:t>
            </a:r>
            <a:r>
              <a:rPr lang="en-US" dirty="0" err="1"/>
              <a:t>turmaklash</a:t>
            </a:r>
            <a:r>
              <a:rPr lang="en-US" dirty="0"/>
              <a:t>, </a:t>
            </a:r>
            <a:r>
              <a:rPr lang="en-US" dirty="0" err="1"/>
              <a:t>quritish</a:t>
            </a:r>
            <a:r>
              <a:rPr lang="en-US" dirty="0"/>
              <a:t> </a:t>
            </a:r>
            <a:r>
              <a:rPr lang="en-US" dirty="0" err="1"/>
              <a:t>ishlarini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oshiradi</a:t>
            </a:r>
            <a:r>
              <a:rPr lang="en-US" dirty="0"/>
              <a:t>. </a:t>
            </a:r>
            <a:r>
              <a:rPr lang="en-US" dirty="0" err="1"/>
              <a:t>Vaziyatlar</a:t>
            </a:r>
            <a:r>
              <a:rPr lang="en-US" dirty="0"/>
              <a:t> </a:t>
            </a:r>
            <a:r>
              <a:rPr lang="en-US" dirty="0" err="1"/>
              <a:t>bo‘yicha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dvigatelning</a:t>
            </a:r>
            <a:r>
              <a:rPr lang="en-US" dirty="0"/>
              <a:t> </a:t>
            </a:r>
            <a:r>
              <a:rPr lang="en-US" dirty="0" err="1"/>
              <a:t>tezligini</a:t>
            </a:r>
            <a:r>
              <a:rPr lang="en-US" dirty="0"/>
              <a:t> </a:t>
            </a:r>
            <a:r>
              <a:rPr lang="en-US" dirty="0" err="1"/>
              <a:t>oshirish</a:t>
            </a:r>
            <a:r>
              <a:rPr lang="en-US" dirty="0"/>
              <a:t>,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haroratini</a:t>
            </a:r>
            <a:r>
              <a:rPr lang="en-US" dirty="0"/>
              <a:t> </a:t>
            </a:r>
            <a:r>
              <a:rPr lang="en-US" dirty="0" err="1"/>
              <a:t>oshirish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kamaytirish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fenning</a:t>
            </a:r>
            <a:r>
              <a:rPr lang="en-US" dirty="0"/>
              <a:t> </a:t>
            </a:r>
            <a:r>
              <a:rPr lang="en-US" dirty="0" err="1"/>
              <a:t>dastasidagi</a:t>
            </a:r>
            <a:r>
              <a:rPr lang="en-US" dirty="0"/>
              <a:t> </a:t>
            </a:r>
            <a:r>
              <a:rPr lang="en-US" dirty="0" err="1"/>
              <a:t>kalitlar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bajariladi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fenlarning</a:t>
            </a:r>
            <a:r>
              <a:rPr lang="en-US" dirty="0"/>
              <a:t> </a:t>
            </a:r>
            <a:r>
              <a:rPr lang="en-US" dirty="0" err="1"/>
              <a:t>dastagidagi</a:t>
            </a:r>
            <a:r>
              <a:rPr lang="en-US" dirty="0"/>
              <a:t> </a:t>
            </a:r>
            <a:r>
              <a:rPr lang="en-US" dirty="0" err="1"/>
              <a:t>qo‘shish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ajratish</a:t>
            </a:r>
            <a:r>
              <a:rPr lang="en-US" dirty="0"/>
              <a:t> </a:t>
            </a:r>
            <a:r>
              <a:rPr lang="en-US" dirty="0" err="1"/>
              <a:t>kalitlari</a:t>
            </a:r>
            <a:r>
              <a:rPr lang="en-US" dirty="0"/>
              <a:t> </a:t>
            </a:r>
            <a:r>
              <a:rPr lang="en-US" dirty="0" err="1"/>
              <a:t>spiralni</a:t>
            </a:r>
            <a:r>
              <a:rPr lang="en-US" dirty="0"/>
              <a:t> </a:t>
            </a:r>
            <a:r>
              <a:rPr lang="en-US" dirty="0" err="1"/>
              <a:t>qo‘shish-ajratish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dvigatelni</a:t>
            </a:r>
            <a:r>
              <a:rPr lang="en-US" dirty="0"/>
              <a:t> </a:t>
            </a:r>
            <a:r>
              <a:rPr lang="en-US" dirty="0" err="1"/>
              <a:t>diod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, spiral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ulab</a:t>
            </a:r>
            <a:r>
              <a:rPr lang="en-US" dirty="0"/>
              <a:t>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shamol</a:t>
            </a:r>
            <a:r>
              <a:rPr lang="en-US" dirty="0"/>
              <a:t> </a:t>
            </a:r>
            <a:r>
              <a:rPr lang="en-US" dirty="0" err="1"/>
              <a:t>tezligini</a:t>
            </a:r>
            <a:r>
              <a:rPr lang="en-US" dirty="0"/>
              <a:t> </a:t>
            </a:r>
            <a:r>
              <a:rPr lang="en-US" dirty="0" err="1"/>
              <a:t>o‘zgartiradi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 descr="https://zip4tools.ru/pictures/upload/foto/zapchasti_elektroinstrument/zapchasti_interskol/feny/192_04_02_00_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949952" cy="282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zip4tools.ru/pictures/upload/foto/zapchasti_elektroinstrument/zapchasti_interskol/feny/159.04.02.00.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52" y="365124"/>
            <a:ext cx="5565648" cy="2826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45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1345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10</cp:revision>
  <dcterms:created xsi:type="dcterms:W3CDTF">2021-10-21T03:20:46Z</dcterms:created>
  <dcterms:modified xsi:type="dcterms:W3CDTF">2021-10-27T11:41:46Z</dcterms:modified>
</cp:coreProperties>
</file>