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1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0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3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2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7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9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5216-C6D0-4D67-A8D5-5D62C7794640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ED46-59F5-43C8-83A6-DBDEBE21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8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664" y="777240"/>
            <a:ext cx="9144000" cy="3081527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664" y="4543870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ventilatorlarning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tavsifi</a:t>
            </a:r>
            <a:r>
              <a:rPr lang="en-US" dirty="0"/>
              <a:t>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r>
              <a:rPr lang="en-US" dirty="0"/>
              <a:t>. </a:t>
            </a:r>
            <a:r>
              <a:rPr lang="en-US" dirty="0" err="1"/>
              <a:t>Shiftga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, </a:t>
            </a:r>
            <a:r>
              <a:rPr lang="en-US" dirty="0" err="1"/>
              <a:t>polga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, </a:t>
            </a:r>
            <a:r>
              <a:rPr lang="en-US" dirty="0" err="1"/>
              <a:t>stol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, </a:t>
            </a:r>
            <a:r>
              <a:rPr lang="en-US" dirty="0" err="1"/>
              <a:t>devorga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, </a:t>
            </a:r>
            <a:r>
              <a:rPr lang="en-US" dirty="0" err="1"/>
              <a:t>oshxonaga</a:t>
            </a:r>
            <a:r>
              <a:rPr lang="en-US" dirty="0"/>
              <a:t>, </a:t>
            </a:r>
            <a:r>
              <a:rPr lang="en-US" dirty="0" err="1"/>
              <a:t>vannaga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r>
              <a:rPr lang="en-US" dirty="0"/>
              <a:t> </a:t>
            </a:r>
            <a:r>
              <a:rPr lang="en-US" dirty="0" err="1"/>
              <a:t>jihatidan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vazifalarni</a:t>
            </a:r>
            <a:r>
              <a:rPr lang="en-US" dirty="0"/>
              <a:t> </a:t>
            </a:r>
            <a:r>
              <a:rPr lang="en-US" dirty="0" err="1"/>
              <a:t>bajaradi</a:t>
            </a:r>
            <a:r>
              <a:rPr lang="en-US" dirty="0"/>
              <a:t>. </a:t>
            </a:r>
            <a:r>
              <a:rPr lang="en-US" dirty="0" err="1"/>
              <a:t>Oshxona</a:t>
            </a:r>
            <a:r>
              <a:rPr lang="en-US" dirty="0"/>
              <a:t> </a:t>
            </a:r>
            <a:r>
              <a:rPr lang="en-US" dirty="0" err="1"/>
              <a:t>derazasiga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gazning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vityajkadagi</a:t>
            </a:r>
            <a:r>
              <a:rPr lang="en-US" dirty="0"/>
              <a:t> ventilator </a:t>
            </a:r>
            <a:r>
              <a:rPr lang="en-US" dirty="0" err="1"/>
              <a:t>tutun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hidlarni</a:t>
            </a:r>
            <a:r>
              <a:rPr lang="en-US" dirty="0"/>
              <a:t> </a:t>
            </a:r>
            <a:r>
              <a:rPr lang="en-US" dirty="0" err="1"/>
              <a:t>tashqariga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yuborish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uy-joylardagi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muhitini</a:t>
            </a:r>
            <a:r>
              <a:rPr lang="en-US" dirty="0"/>
              <a:t> </a:t>
            </a:r>
            <a:r>
              <a:rPr lang="en-US" dirty="0" err="1"/>
              <a:t>yaxshilashga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Shiftga</a:t>
            </a:r>
            <a:r>
              <a:rPr lang="en-US" dirty="0"/>
              <a:t>, </a:t>
            </a:r>
            <a:r>
              <a:rPr lang="en-US" dirty="0" err="1"/>
              <a:t>devorga</a:t>
            </a:r>
            <a:r>
              <a:rPr lang="en-US" dirty="0"/>
              <a:t>, </a:t>
            </a:r>
            <a:r>
              <a:rPr lang="en-US" dirty="0" err="1"/>
              <a:t>polga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fizik-mexanik</a:t>
            </a:r>
            <a:r>
              <a:rPr lang="en-US" dirty="0"/>
              <a:t> </a:t>
            </a:r>
            <a:r>
              <a:rPr lang="en-US" dirty="0" err="1"/>
              <a:t>xossalarini</a:t>
            </a:r>
            <a:r>
              <a:rPr lang="en-US" dirty="0"/>
              <a:t> </a:t>
            </a:r>
            <a:r>
              <a:rPr lang="en-US" dirty="0" err="1"/>
              <a:t>yaxshilash</a:t>
            </a:r>
            <a:r>
              <a:rPr lang="en-US" dirty="0"/>
              <a:t>, </a:t>
            </a:r>
            <a:r>
              <a:rPr lang="en-US" dirty="0" err="1"/>
              <a:t>haroratni</a:t>
            </a:r>
            <a:r>
              <a:rPr lang="en-US" dirty="0"/>
              <a:t>, </a:t>
            </a:r>
            <a:r>
              <a:rPr lang="en-US" dirty="0" err="1"/>
              <a:t>namlikni</a:t>
            </a:r>
            <a:r>
              <a:rPr lang="en-US" dirty="0"/>
              <a:t> </a:t>
            </a:r>
            <a:r>
              <a:rPr lang="en-US" dirty="0" err="1"/>
              <a:t>pasaytirish</a:t>
            </a:r>
            <a:r>
              <a:rPr lang="en-US" dirty="0"/>
              <a:t>, </a:t>
            </a:r>
            <a:r>
              <a:rPr lang="en-US" dirty="0" err="1"/>
              <a:t>mikroiqlimni</a:t>
            </a:r>
            <a:r>
              <a:rPr lang="en-US" dirty="0"/>
              <a:t> </a:t>
            </a:r>
            <a:r>
              <a:rPr lang="en-US" dirty="0" err="1"/>
              <a:t>yaxshilash</a:t>
            </a:r>
            <a:r>
              <a:rPr lang="en-US" dirty="0"/>
              <a:t>,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qulaylikni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.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kunlarda</a:t>
            </a:r>
            <a:r>
              <a:rPr lang="en-US" dirty="0"/>
              <a:t> </a:t>
            </a:r>
            <a:r>
              <a:rPr lang="en-US" dirty="0" err="1"/>
              <a:t>xonaning</a:t>
            </a:r>
            <a:r>
              <a:rPr lang="en-US" dirty="0"/>
              <a:t> </a:t>
            </a:r>
            <a:r>
              <a:rPr lang="en-US" dirty="0" err="1"/>
              <a:t>mo‘tadil</a:t>
            </a:r>
            <a:r>
              <a:rPr lang="en-US" dirty="0"/>
              <a:t> </a:t>
            </a:r>
            <a:r>
              <a:rPr lang="en-US" dirty="0" err="1"/>
              <a:t>ta’minlanishiga</a:t>
            </a:r>
            <a:r>
              <a:rPr lang="en-US" dirty="0"/>
              <a:t> </a:t>
            </a:r>
            <a:r>
              <a:rPr lang="en-US" dirty="0" err="1"/>
              <a:t>sharoit</a:t>
            </a:r>
            <a:r>
              <a:rPr lang="en-US" dirty="0"/>
              <a:t> </a:t>
            </a:r>
            <a:r>
              <a:rPr lang="en-US" dirty="0" err="1"/>
              <a:t>yaratib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orqa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131 </a:t>
            </a:r>
            <a:r>
              <a:rPr lang="en-US" dirty="0" err="1"/>
              <a:t>parragiga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uriladi</a:t>
            </a:r>
            <a:r>
              <a:rPr lang="en-US" dirty="0"/>
              <a:t>. </a:t>
            </a:r>
            <a:r>
              <a:rPr lang="en-US" dirty="0" err="1"/>
              <a:t>Xona</a:t>
            </a:r>
            <a:r>
              <a:rPr lang="en-US" dirty="0"/>
              <a:t> </a:t>
            </a:r>
            <a:r>
              <a:rPr lang="en-US" dirty="0" err="1"/>
              <a:t>haroratidagi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harakatlanib</a:t>
            </a:r>
            <a:r>
              <a:rPr lang="en-US" dirty="0"/>
              <a:t> </a:t>
            </a:r>
            <a:r>
              <a:rPr lang="en-US" dirty="0" err="1"/>
              <a:t>xonaga</a:t>
            </a:r>
            <a:r>
              <a:rPr lang="en-US" dirty="0"/>
              <a:t> </a:t>
            </a:r>
            <a:r>
              <a:rPr lang="en-US" dirty="0" err="1"/>
              <a:t>tarqaladi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xona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mo‘tadillashtiradi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26" name="Picture 2" descr="https://images-na.ssl-images-amazon.com/images/I/71EGtVfsunL._AC_SX52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4" y="777240"/>
            <a:ext cx="3027032" cy="30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3.md.alicdn.com/bao/uploaded/i3/908617753/T2wu2rXqlaXXXXXXXX_!!908617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5" y="777240"/>
            <a:ext cx="3081527" cy="30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a.allegroimg.com/original/116a43/29ad3bd54ce3ae1fd705969581d2/DUZY-MOCNY-WENTYLATOR-wiatrak-podlogowy-40W-230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85" y="738515"/>
            <a:ext cx="3155379" cy="312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07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7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41063"/>
            <a:ext cx="10515600" cy="22358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Parametrlari</a:t>
            </a:r>
            <a:r>
              <a:rPr lang="en-US" dirty="0"/>
              <a:t>. </a:t>
            </a:r>
            <a:r>
              <a:rPr lang="en-US" dirty="0" err="1"/>
              <a:t>Ventilatorni</a:t>
            </a:r>
            <a:r>
              <a:rPr lang="en-US" dirty="0"/>
              <a:t> </a:t>
            </a:r>
            <a:r>
              <a:rPr lang="en-US" dirty="0" err="1"/>
              <a:t>polga</a:t>
            </a:r>
            <a:r>
              <a:rPr lang="en-US" dirty="0"/>
              <a:t>, </a:t>
            </a:r>
            <a:r>
              <a:rPr lang="en-US" dirty="0" err="1"/>
              <a:t>stol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devorga</a:t>
            </a:r>
            <a:r>
              <a:rPr lang="en-US" dirty="0"/>
              <a:t> </a:t>
            </a:r>
            <a:r>
              <a:rPr lang="en-US" dirty="0" err="1"/>
              <a:t>o‘rnatishdan</a:t>
            </a:r>
            <a:r>
              <a:rPr lang="en-US" dirty="0"/>
              <a:t> </a:t>
            </a:r>
            <a:r>
              <a:rPr lang="en-US" dirty="0" err="1"/>
              <a:t>avval</a:t>
            </a:r>
            <a:r>
              <a:rPr lang="en-US" dirty="0"/>
              <a:t>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oziqlanishi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rozetka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joyi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xonaga</a:t>
            </a:r>
            <a:r>
              <a:rPr lang="en-US" dirty="0"/>
              <a:t> </a:t>
            </a:r>
            <a:r>
              <a:rPr lang="en-US" dirty="0" err="1"/>
              <a:t>tarqalish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aniqlab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mexanik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kallagi</a:t>
            </a:r>
            <a:r>
              <a:rPr lang="en-US" dirty="0"/>
              <a:t> 90° </a:t>
            </a:r>
            <a:r>
              <a:rPr lang="en-US" dirty="0" err="1"/>
              <a:t>aylanishi</a:t>
            </a:r>
            <a:r>
              <a:rPr lang="en-US" dirty="0"/>
              <a:t> </a:t>
            </a:r>
            <a:r>
              <a:rPr lang="en-US" dirty="0" err="1"/>
              <a:t>hisobga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Polga</a:t>
            </a:r>
            <a:r>
              <a:rPr lang="en-US" dirty="0"/>
              <a:t> </a:t>
            </a:r>
            <a:r>
              <a:rPr lang="en-US" dirty="0" err="1"/>
              <a:t>o‘rnatiladigan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ventilatorlarning</a:t>
            </a:r>
            <a:r>
              <a:rPr lang="en-US" dirty="0"/>
              <a:t> </a:t>
            </a:r>
            <a:r>
              <a:rPr lang="en-US" dirty="0" err="1"/>
              <a:t>balandligini</a:t>
            </a:r>
            <a:r>
              <a:rPr lang="en-US" dirty="0"/>
              <a:t> </a:t>
            </a:r>
            <a:r>
              <a:rPr lang="en-US" dirty="0" err="1"/>
              <a:t>rostlash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yo‘nalishini</a:t>
            </a:r>
            <a:r>
              <a:rPr lang="en-US" dirty="0"/>
              <a:t> </a:t>
            </a:r>
            <a:r>
              <a:rPr lang="en-US" dirty="0" err="1"/>
              <a:t>sozlash</a:t>
            </a:r>
            <a:r>
              <a:rPr lang="en-US" dirty="0"/>
              <a:t> </a:t>
            </a:r>
            <a:r>
              <a:rPr lang="en-US" dirty="0" err="1"/>
              <a:t>imkoniyatlari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kallagini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mexanizm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harakatga</a:t>
            </a:r>
            <a:r>
              <a:rPr lang="en-US" dirty="0"/>
              <a:t> </a:t>
            </a:r>
            <a:r>
              <a:rPr lang="en-US" dirty="0" err="1"/>
              <a:t>keltirilib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taqsimlaydi</a:t>
            </a:r>
            <a:r>
              <a:rPr lang="en-US" dirty="0"/>
              <a:t>. U </a:t>
            </a:r>
            <a:r>
              <a:rPr lang="en-US" dirty="0" err="1"/>
              <a:t>yumshoq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quvvatli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oldinga</a:t>
            </a:r>
            <a:r>
              <a:rPr lang="en-US" dirty="0"/>
              <a:t> </a:t>
            </a:r>
            <a:r>
              <a:rPr lang="en-US" dirty="0" err="1"/>
              <a:t>yo‘naltiradi</a:t>
            </a:r>
            <a:r>
              <a:rPr lang="en-US" dirty="0"/>
              <a:t>.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uy-ro‘zg‘or</a:t>
            </a:r>
            <a:r>
              <a:rPr lang="en-US" dirty="0"/>
              <a:t> </a:t>
            </a:r>
            <a:r>
              <a:rPr lang="en-US" dirty="0" err="1"/>
              <a:t>ventilatorlari</a:t>
            </a:r>
            <a:r>
              <a:rPr lang="en-US" dirty="0"/>
              <a:t> </a:t>
            </a:r>
            <a:r>
              <a:rPr lang="en-US" dirty="0" err="1"/>
              <a:t>mukammal</a:t>
            </a:r>
            <a:r>
              <a:rPr lang="en-US" dirty="0"/>
              <a:t> </a:t>
            </a:r>
            <a:r>
              <a:rPr lang="en-US" dirty="0" err="1"/>
              <a:t>ta’minlangan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quyidagilarni</a:t>
            </a:r>
            <a:r>
              <a:rPr lang="en-US" dirty="0"/>
              <a:t> </a:t>
            </a:r>
            <a:r>
              <a:rPr lang="en-US" dirty="0" err="1"/>
              <a:t>bajara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: </a:t>
            </a:r>
            <a:r>
              <a:rPr lang="en-US" dirty="0" err="1"/>
              <a:t>Taymer</a:t>
            </a:r>
            <a:r>
              <a:rPr lang="en-US" dirty="0"/>
              <a:t>; </a:t>
            </a:r>
            <a:r>
              <a:rPr lang="en-US" dirty="0" err="1"/>
              <a:t>Namlash</a:t>
            </a:r>
            <a:r>
              <a:rPr lang="en-US" dirty="0"/>
              <a:t>;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ionizatsiyalash</a:t>
            </a:r>
            <a:r>
              <a:rPr lang="en-US" dirty="0"/>
              <a:t>; </a:t>
            </a:r>
            <a:r>
              <a:rPr lang="en-US" dirty="0" err="1"/>
              <a:t>Raqamli</a:t>
            </a:r>
            <a:r>
              <a:rPr lang="en-US" dirty="0"/>
              <a:t> </a:t>
            </a:r>
            <a:r>
              <a:rPr lang="en-US" dirty="0" err="1"/>
              <a:t>indikatsiyalash</a:t>
            </a:r>
            <a:r>
              <a:rPr lang="en-US" dirty="0"/>
              <a:t>; Sensor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masofadan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. </a:t>
            </a:r>
            <a:r>
              <a:rPr lang="en-US" dirty="0" err="1"/>
              <a:t>Namlagichli</a:t>
            </a:r>
            <a:r>
              <a:rPr lang="en-US" dirty="0"/>
              <a:t> ventilator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ionizatsiyalash</a:t>
            </a:r>
            <a:r>
              <a:rPr lang="en-US" dirty="0"/>
              <a:t> –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a’zolari</a:t>
            </a:r>
            <a:r>
              <a:rPr lang="en-US" dirty="0"/>
              <a:t> </a:t>
            </a:r>
            <a:r>
              <a:rPr lang="en-US" dirty="0" err="1"/>
              <a:t>kasal</a:t>
            </a:r>
            <a:r>
              <a:rPr lang="en-US" dirty="0"/>
              <a:t> </a:t>
            </a:r>
            <a:r>
              <a:rPr lang="en-US" dirty="0" err="1"/>
              <a:t>insonlarga</a:t>
            </a:r>
            <a:r>
              <a:rPr lang="en-US" dirty="0"/>
              <a:t> </a:t>
            </a:r>
            <a:r>
              <a:rPr lang="en-US" dirty="0" err="1"/>
              <a:t>a’lo</a:t>
            </a:r>
            <a:r>
              <a:rPr lang="en-US" dirty="0"/>
              <a:t> </a:t>
            </a:r>
            <a:r>
              <a:rPr lang="en-US" dirty="0" err="1"/>
              <a:t>darajada</a:t>
            </a:r>
            <a:r>
              <a:rPr lang="en-US" dirty="0"/>
              <a:t> </a:t>
            </a:r>
            <a:r>
              <a:rPr lang="en-US" dirty="0" err="1"/>
              <a:t>sog‘lig‘ini</a:t>
            </a:r>
            <a:r>
              <a:rPr lang="en-US" dirty="0"/>
              <a:t> </a:t>
            </a:r>
            <a:r>
              <a:rPr lang="en-US" dirty="0" err="1"/>
              <a:t>tiklashda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4" name="Рисунок 3" descr="https://a.allegroimg.com/s1440/11c526/b4c59ab0403ba3122d59dd9bbc20/WIATRAK-CHLODZENIE-CYRKULATOR-MALY-WYDAJNY-18CM-Poziom-dzwieku-60-d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865120" cy="280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.allegroimg.com/original/11ca5a/cb6260564d43b6b46566b9a215cf/Wentylator-podlogowy-MOS-stojacy-z-bryza-pilot-L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365124"/>
            <a:ext cx="2999232" cy="280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.allegroimg.com/original/1120d1/ca4d4042486896e0b1fb51209653/WENTYLATOR-PODLOGOWY-CYRKULATOR-WIATRAK-MOCNY-100W-Rodzaj-cyrkulato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2" y="365123"/>
            <a:ext cx="2606040" cy="280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dn.shopify.com/s/files/1/0520/4656/1453/products/SwitchOn-VT-A0201_1200x1200.jpg?v=161195839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496" y="365121"/>
            <a:ext cx="2051304" cy="280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1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985933"/>
            <a:ext cx="10772648" cy="2612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952" y="4114800"/>
            <a:ext cx="10594848" cy="2062162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.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ko‘rsatkichlaridan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–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, ventilator </a:t>
            </a:r>
            <a:r>
              <a:rPr lang="en-US" dirty="0" err="1"/>
              <a:t>parragiga</a:t>
            </a:r>
            <a:r>
              <a:rPr lang="en-US" dirty="0"/>
              <a:t> </a:t>
            </a:r>
            <a:r>
              <a:rPr lang="en-US" dirty="0" err="1"/>
              <a:t>kelgan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oqimidadir</a:t>
            </a:r>
            <a:r>
              <a:rPr lang="en-US" dirty="0"/>
              <a:t>. </a:t>
            </a:r>
            <a:r>
              <a:rPr lang="en-US" dirty="0" err="1"/>
              <a:t>Shuni</a:t>
            </a:r>
            <a:r>
              <a:rPr lang="en-US" dirty="0"/>
              <a:t> </a:t>
            </a:r>
            <a:r>
              <a:rPr lang="en-US" dirty="0" err="1"/>
              <a:t>aytib</a:t>
            </a:r>
            <a:r>
              <a:rPr lang="en-US" dirty="0"/>
              <a:t> </a:t>
            </a:r>
            <a:r>
              <a:rPr lang="en-US" dirty="0" err="1"/>
              <a:t>o‘tish</a:t>
            </a:r>
            <a:r>
              <a:rPr lang="en-US" dirty="0"/>
              <a:t> </a:t>
            </a:r>
            <a:r>
              <a:rPr lang="en-US" dirty="0" err="1"/>
              <a:t>kerakki</a:t>
            </a:r>
            <a:r>
              <a:rPr lang="en-US" dirty="0"/>
              <a:t>,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hajmi</a:t>
            </a:r>
            <a:r>
              <a:rPr lang="en-US" dirty="0"/>
              <a:t> </a:t>
            </a:r>
            <a:r>
              <a:rPr lang="en-US" dirty="0" err="1"/>
              <a:t>doimiy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U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harakatining</a:t>
            </a:r>
            <a:r>
              <a:rPr lang="en-US" dirty="0"/>
              <a:t> (</a:t>
            </a:r>
            <a:r>
              <a:rPr lang="en-US" dirty="0" err="1"/>
              <a:t>aerodinamika</a:t>
            </a:r>
            <a:r>
              <a:rPr lang="en-US" dirty="0"/>
              <a:t>) </a:t>
            </a:r>
            <a:r>
              <a:rPr lang="en-US" dirty="0" err="1"/>
              <a:t>qarshiligi</a:t>
            </a:r>
            <a:r>
              <a:rPr lang="en-US" dirty="0"/>
              <a:t>, </a:t>
            </a:r>
            <a:r>
              <a:rPr lang="en-US" dirty="0" err="1"/>
              <a:t>panjara</a:t>
            </a:r>
            <a:r>
              <a:rPr lang="en-US" dirty="0"/>
              <a:t> </a:t>
            </a:r>
            <a:r>
              <a:rPr lang="en-US" dirty="0" err="1"/>
              <a:t>hajmi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changlanganligiga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kuchlanishiga</a:t>
            </a:r>
            <a:r>
              <a:rPr lang="en-US" dirty="0"/>
              <a:t> ham </a:t>
            </a:r>
            <a:r>
              <a:rPr lang="en-US" dirty="0" err="1"/>
              <a:t>bog‘liq</a:t>
            </a:r>
            <a:r>
              <a:rPr lang="en-US" dirty="0"/>
              <a:t>. Ventilator </a:t>
            </a:r>
            <a:r>
              <a:rPr lang="en-US" dirty="0" err="1"/>
              <a:t>bosimi</a:t>
            </a:r>
            <a:r>
              <a:rPr lang="en-US" dirty="0"/>
              <a:t>.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bosim</a:t>
            </a:r>
            <a:r>
              <a:rPr lang="en-US" dirty="0"/>
              <a:t> </a:t>
            </a:r>
            <a:r>
              <a:rPr lang="en-US" dirty="0" err="1"/>
              <a:t>bir-biriga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.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. Ventilator </a:t>
            </a:r>
            <a:r>
              <a:rPr lang="en-US" dirty="0" err="1"/>
              <a:t>energiyasi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kelayotgan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tushuniladi</a:t>
            </a:r>
            <a:r>
              <a:rPr lang="en-US" dirty="0"/>
              <a:t>. </a:t>
            </a:r>
            <a:r>
              <a:rPr lang="en-US" dirty="0" err="1"/>
              <a:t>Agarda</a:t>
            </a:r>
            <a:r>
              <a:rPr lang="en-US" dirty="0"/>
              <a:t> ventilator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energiya</a:t>
            </a:r>
            <a:r>
              <a:rPr lang="en-US" dirty="0"/>
              <a:t> </a:t>
            </a:r>
            <a:r>
              <a:rPr lang="en-US" dirty="0" err="1"/>
              <a:t>sarf</a:t>
            </a:r>
            <a:r>
              <a:rPr lang="en-US" dirty="0"/>
              <a:t> </a:t>
            </a:r>
            <a:r>
              <a:rPr lang="en-US" dirty="0" err="1"/>
              <a:t>qilsa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kamayadi</a:t>
            </a:r>
            <a:r>
              <a:rPr lang="en-US" dirty="0"/>
              <a:t>. </a:t>
            </a:r>
            <a:r>
              <a:rPr lang="en-US" dirty="0" err="1"/>
              <a:t>Havoni</a:t>
            </a:r>
            <a:r>
              <a:rPr lang="en-US" dirty="0"/>
              <a:t> </a:t>
            </a:r>
            <a:r>
              <a:rPr lang="en-US" dirty="0" err="1"/>
              <a:t>mo‘tadillashtirish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xildagi</a:t>
            </a:r>
            <a:r>
              <a:rPr lang="en-US" dirty="0"/>
              <a:t>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harakatini</a:t>
            </a:r>
            <a:r>
              <a:rPr lang="en-US" dirty="0"/>
              <a:t> </a:t>
            </a:r>
            <a:r>
              <a:rPr lang="en-US" dirty="0" err="1"/>
              <a:t>turlicha</a:t>
            </a:r>
            <a:r>
              <a:rPr lang="en-US" dirty="0"/>
              <a:t> </a:t>
            </a:r>
            <a:r>
              <a:rPr lang="en-US" dirty="0" err="1"/>
              <a:t>o‘zgartiradi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harakatdagi</a:t>
            </a:r>
            <a:r>
              <a:rPr lang="en-US" dirty="0"/>
              <a:t> </a:t>
            </a:r>
            <a:r>
              <a:rPr lang="en-US" dirty="0" err="1"/>
              <a:t>qarshiligi</a:t>
            </a:r>
            <a:r>
              <a:rPr lang="en-US" dirty="0"/>
              <a:t> </a:t>
            </a:r>
            <a:r>
              <a:rPr lang="en-US" dirty="0" err="1"/>
              <a:t>turlicha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bosimi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parametrli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etilayotgan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bosimi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isrofini</a:t>
            </a:r>
            <a:r>
              <a:rPr lang="en-US" dirty="0"/>
              <a:t> ventilator </a:t>
            </a:r>
            <a:r>
              <a:rPr lang="en-US" dirty="0" err="1"/>
              <a:t>ta’minlab</a:t>
            </a:r>
            <a:r>
              <a:rPr lang="en-US" dirty="0"/>
              <a:t> </a:t>
            </a:r>
            <a:r>
              <a:rPr lang="en-US" dirty="0" err="1"/>
              <a:t>berishi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xarakteristikasidagi</a:t>
            </a:r>
            <a:r>
              <a:rPr lang="en-US" dirty="0"/>
              <a:t> </a:t>
            </a:r>
            <a:r>
              <a:rPr lang="en-US" dirty="0" err="1"/>
              <a:t>o‘rtacha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nihoyatda</a:t>
            </a:r>
            <a:r>
              <a:rPr lang="en-US" dirty="0"/>
              <a:t> </a:t>
            </a:r>
            <a:r>
              <a:rPr lang="en-US" dirty="0" err="1"/>
              <a:t>ortiq</a:t>
            </a:r>
            <a:r>
              <a:rPr lang="en-US" dirty="0"/>
              <a:t>,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ventilator </a:t>
            </a:r>
            <a:r>
              <a:rPr lang="en-US" dirty="0" err="1"/>
              <a:t>o‘rnatilayotganda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isrofi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qarshiligiga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Ventilator </a:t>
            </a:r>
            <a:r>
              <a:rPr lang="en-US" dirty="0" err="1"/>
              <a:t>quvvati</a:t>
            </a:r>
            <a:r>
              <a:rPr lang="en-US" dirty="0"/>
              <a:t>. Ventilator </a:t>
            </a:r>
            <a:r>
              <a:rPr lang="en-US" dirty="0" err="1"/>
              <a:t>quvvati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darajali</a:t>
            </a:r>
            <a:r>
              <a:rPr lang="en-US" dirty="0"/>
              <a:t> </a:t>
            </a:r>
            <a:r>
              <a:rPr lang="en-US" dirty="0" err="1"/>
              <a:t>tavsif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u </a:t>
            </a:r>
            <a:r>
              <a:rPr lang="en-US" dirty="0" err="1"/>
              <a:t>tarmoqdan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energiya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qilayotgani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o‘lchaniladi</a:t>
            </a:r>
            <a:r>
              <a:rPr lang="en-US" dirty="0"/>
              <a:t>. </a:t>
            </a:r>
            <a:r>
              <a:rPr lang="en-US" dirty="0" err="1"/>
              <a:t>Ventilatorni</a:t>
            </a:r>
            <a:r>
              <a:rPr lang="en-US" dirty="0"/>
              <a:t> </a:t>
            </a:r>
            <a:r>
              <a:rPr lang="en-US" dirty="0" err="1"/>
              <a:t>o‘rnatish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quvvatiga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sim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avtomati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Xonadonlar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mustasno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chiqaruvchilar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chiqarilayotgan</a:t>
            </a:r>
            <a:r>
              <a:rPr lang="en-US" dirty="0"/>
              <a:t> </a:t>
            </a:r>
            <a:r>
              <a:rPr lang="en-US" dirty="0" err="1"/>
              <a:t>ventilatorlarning</a:t>
            </a:r>
            <a:r>
              <a:rPr lang="en-US" dirty="0"/>
              <a:t> </a:t>
            </a:r>
            <a:r>
              <a:rPr lang="en-US" dirty="0" err="1"/>
              <a:t>quvvati</a:t>
            </a:r>
            <a:r>
              <a:rPr lang="en-US" dirty="0"/>
              <a:t> </a:t>
            </a:r>
            <a:r>
              <a:rPr lang="en-US" dirty="0" err="1"/>
              <a:t>xonadonlardagi</a:t>
            </a:r>
            <a:r>
              <a:rPr lang="en-US" dirty="0"/>
              <a:t> </a:t>
            </a:r>
            <a:r>
              <a:rPr lang="en-US" dirty="0" err="1"/>
              <a:t>quvvatga</a:t>
            </a:r>
            <a:r>
              <a:rPr lang="en-US" dirty="0"/>
              <a:t>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</a:t>
            </a:r>
            <a:r>
              <a:rPr lang="en-US" dirty="0"/>
              <a:t> </a:t>
            </a:r>
            <a:r>
              <a:rPr lang="en-US" dirty="0" err="1"/>
              <a:t>korxonalarida</a:t>
            </a:r>
            <a:r>
              <a:rPr lang="en-US" dirty="0"/>
              <a:t> 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fazali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dvigatellarni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olishda</a:t>
            </a:r>
            <a:r>
              <a:rPr lang="en-US" dirty="0"/>
              <a:t> </a:t>
            </a:r>
            <a:r>
              <a:rPr lang="en-US" dirty="0" err="1"/>
              <a:t>bizning</a:t>
            </a:r>
            <a:r>
              <a:rPr lang="en-US" dirty="0"/>
              <a:t> </a:t>
            </a:r>
            <a:r>
              <a:rPr lang="en-US" dirty="0" err="1"/>
              <a:t>standartga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~380 V 50 Hz li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, 60 Hz </a:t>
            </a:r>
            <a:r>
              <a:rPr lang="en-US" dirty="0" err="1"/>
              <a:t>standartlar</a:t>
            </a:r>
            <a:r>
              <a:rPr lang="en-US" dirty="0"/>
              <a:t>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kelmaydi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6" name="Рисунок 5" descr="https://gd3.alicdn.com/imgextra/i3/2704442096/TB21LFvtx1YBuNjy1zcXXbNcXXa_!!270444209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985933"/>
            <a:ext cx="3448981" cy="26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e01.alicdn.com/kf/H61ea2f7a926b41958369c2be3163ecc1u/Three-Five-Leaves-Household-Fan-Blade-with-Nut-Cover-Fan-Blades-for-Standing-Pedestal-Fan-Tab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33" y="985932"/>
            <a:ext cx="3572934" cy="26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e01.alicdn.com/kf/H8fb3dabc092b48e88419884474e607efN/5-7-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67" y="985931"/>
            <a:ext cx="3750733" cy="253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3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2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49623"/>
            <a:ext cx="10515600" cy="23273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Shovqin</a:t>
            </a:r>
            <a:r>
              <a:rPr lang="en-US" dirty="0"/>
              <a:t>.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shovqini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xonadonga</a:t>
            </a:r>
            <a:r>
              <a:rPr lang="en-US" dirty="0"/>
              <a:t>, </a:t>
            </a:r>
            <a:r>
              <a:rPr lang="en-US" dirty="0" err="1"/>
              <a:t>ofisga</a:t>
            </a:r>
            <a:r>
              <a:rPr lang="en-US" dirty="0"/>
              <a:t> </a:t>
            </a:r>
            <a:r>
              <a:rPr lang="en-US" dirty="0" err="1"/>
              <a:t>o‘rnatish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doim</a:t>
            </a:r>
            <a:r>
              <a:rPr lang="en-US" dirty="0"/>
              <a:t> </a:t>
            </a:r>
            <a:r>
              <a:rPr lang="en-US" dirty="0" err="1"/>
              <a:t>mehmonlar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uchrashadigan</a:t>
            </a:r>
            <a:r>
              <a:rPr lang="en-US" dirty="0"/>
              <a:t> </a:t>
            </a:r>
            <a:r>
              <a:rPr lang="en-US" dirty="0" err="1"/>
              <a:t>xonalarga</a:t>
            </a:r>
            <a:r>
              <a:rPr lang="en-US" dirty="0"/>
              <a:t> </a:t>
            </a:r>
            <a:r>
              <a:rPr lang="en-US" dirty="0" err="1"/>
              <a:t>o‘rnatishga</a:t>
            </a:r>
            <a:r>
              <a:rPr lang="en-US" dirty="0"/>
              <a:t> </a:t>
            </a:r>
            <a:r>
              <a:rPr lang="en-US" dirty="0" err="1"/>
              <a:t>tavsiya</a:t>
            </a:r>
            <a:r>
              <a:rPr lang="en-US" dirty="0"/>
              <a:t> </a:t>
            </a:r>
            <a:r>
              <a:rPr lang="en-US" dirty="0" err="1"/>
              <a:t>etilmaydi</a:t>
            </a:r>
            <a:r>
              <a:rPr lang="en-US" dirty="0"/>
              <a:t>.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xonadon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ofislarni</a:t>
            </a:r>
            <a:r>
              <a:rPr lang="en-US" dirty="0"/>
              <a:t> </a:t>
            </a:r>
            <a:r>
              <a:rPr lang="en-US" dirty="0" err="1"/>
              <a:t>vanna</a:t>
            </a:r>
            <a:r>
              <a:rPr lang="en-US" dirty="0"/>
              <a:t> </a:t>
            </a:r>
            <a:r>
              <a:rPr lang="en-US" dirty="0" err="1"/>
              <a:t>xonasi</a:t>
            </a:r>
            <a:r>
              <a:rPr lang="en-US" dirty="0"/>
              <a:t>, </a:t>
            </a:r>
            <a:r>
              <a:rPr lang="en-US" dirty="0" err="1"/>
              <a:t>oshxona</a:t>
            </a:r>
            <a:r>
              <a:rPr lang="en-US" dirty="0"/>
              <a:t>, </a:t>
            </a:r>
            <a:r>
              <a:rPr lang="en-US" dirty="0" err="1"/>
              <a:t>hojatxona</a:t>
            </a:r>
            <a:r>
              <a:rPr lang="en-US" dirty="0"/>
              <a:t>,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xona</a:t>
            </a:r>
            <a:r>
              <a:rPr lang="en-US" dirty="0"/>
              <a:t>, </a:t>
            </a:r>
            <a:r>
              <a:rPr lang="en-US" dirty="0" err="1"/>
              <a:t>garderobli</a:t>
            </a:r>
            <a:r>
              <a:rPr lang="en-US" dirty="0"/>
              <a:t> </a:t>
            </a:r>
            <a:r>
              <a:rPr lang="en-US" dirty="0" err="1"/>
              <a:t>xonalarga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vaziyatli</a:t>
            </a:r>
            <a:r>
              <a:rPr lang="en-US" dirty="0"/>
              <a:t> </a:t>
            </a:r>
            <a:r>
              <a:rPr lang="en-US" dirty="0" err="1"/>
              <a:t>ventilatorlar</a:t>
            </a:r>
            <a:r>
              <a:rPr lang="en-US" dirty="0"/>
              <a:t> </a:t>
            </a:r>
            <a:r>
              <a:rPr lang="en-US" dirty="0" err="1"/>
              <a:t>ventilatorning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chastotasini</a:t>
            </a:r>
            <a:r>
              <a:rPr lang="en-US" dirty="0"/>
              <a:t> </a:t>
            </a:r>
            <a:r>
              <a:rPr lang="en-US" dirty="0" err="1"/>
              <a:t>pog‘onama-pog‘ona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ravon</a:t>
            </a:r>
            <a:r>
              <a:rPr lang="en-US" dirty="0"/>
              <a:t> </a:t>
            </a:r>
            <a:r>
              <a:rPr lang="en-US" dirty="0" err="1"/>
              <a:t>sozlash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,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chastotasini</a:t>
            </a:r>
            <a:r>
              <a:rPr lang="en-US" dirty="0"/>
              <a:t> </a:t>
            </a:r>
            <a:r>
              <a:rPr lang="en-US" dirty="0" err="1"/>
              <a:t>o‘zgartirish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iste’mol</a:t>
            </a:r>
            <a:r>
              <a:rPr lang="en-US" dirty="0"/>
              <a:t> </a:t>
            </a:r>
            <a:r>
              <a:rPr lang="en-US" dirty="0" err="1"/>
              <a:t>qiladigan</a:t>
            </a:r>
            <a:r>
              <a:rPr lang="en-US" dirty="0"/>
              <a:t> </a:t>
            </a:r>
            <a:r>
              <a:rPr lang="en-US" dirty="0" err="1"/>
              <a:t>quvvati</a:t>
            </a:r>
            <a:r>
              <a:rPr lang="en-US" dirty="0"/>
              <a:t> ham </a:t>
            </a:r>
            <a:r>
              <a:rPr lang="en-US" dirty="0" err="1"/>
              <a:t>o‘zgaradi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energiyani</a:t>
            </a:r>
            <a:r>
              <a:rPr lang="en-US" dirty="0"/>
              <a:t> </a:t>
            </a:r>
            <a:r>
              <a:rPr lang="en-US" dirty="0" err="1"/>
              <a:t>tejaydi</a:t>
            </a:r>
            <a:r>
              <a:rPr lang="en-US"/>
              <a:t>.</a:t>
            </a:r>
            <a:endParaRPr lang="ru-RU" dirty="0"/>
          </a:p>
        </p:txBody>
      </p:sp>
      <p:pic>
        <p:nvPicPr>
          <p:cNvPr id="5" name="Рисунок 4" descr="https://a.allegroimg.com/s720/111fe7/bd50f7c642dba70ec5b8ded7295b/WENTYLATOR-Cyrkulator-Podlogowy-70W-Mocny-Wiatrak-Liczba-smigiel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937933" cy="243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.allegroimg.com/original/11e66c/5704da034d4fa23cbe1c16de9d67/CYRKULATOR-WENTYLATOR-PODLOGOWY-50CM-MOC-200W-Rodzaj-wentylatora-podlogow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33" y="365125"/>
            <a:ext cx="3217334" cy="243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21vek.by/img/galleries/6641/980/preview_b/sfe4040sl_sencor_610a38a6de7e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67" y="365125"/>
            <a:ext cx="3115733" cy="2432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66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15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3860799"/>
            <a:ext cx="10515600" cy="2316163"/>
          </a:xfrm>
        </p:spPr>
        <p:txBody>
          <a:bodyPr/>
          <a:lstStyle/>
          <a:p>
            <a:r>
              <a:rPr lang="en-US" dirty="0"/>
              <a:t>. </a:t>
            </a:r>
            <a:r>
              <a:rPr lang="en-US" dirty="0" err="1" smtClean="0"/>
              <a:t>Ventilatorlarning</a:t>
            </a:r>
            <a:r>
              <a:rPr lang="en-US" dirty="0"/>
              <a:t> </a:t>
            </a:r>
            <a:r>
              <a:rPr lang="en-US" dirty="0" err="1" smtClean="0"/>
              <a:t>elektr</a:t>
            </a:r>
            <a:r>
              <a:rPr lang="en-US" dirty="0" smtClean="0"/>
              <a:t> </a:t>
            </a:r>
            <a:r>
              <a:rPr lang="en-US" dirty="0" err="1" smtClean="0"/>
              <a:t>dvigatellarning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ru-RU" dirty="0"/>
          </a:p>
        </p:txBody>
      </p:sp>
      <p:pic>
        <p:nvPicPr>
          <p:cNvPr id="6" name="Picture 2" descr="https://www.radio18.ru/upload/iblock/980/980deee20a29fafc119d92ae41e5ac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3541361" cy="26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mastersam74.ru/image/data/00-0001036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9" y="365124"/>
            <a:ext cx="3121907" cy="26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zapkond.com.ua/image/cache/catalog/spare-parts/Dvigateli/motor-krylchatki-1000x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365125"/>
            <a:ext cx="3852334" cy="2615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9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55999"/>
            <a:ext cx="10515600" cy="2620963"/>
          </a:xfrm>
        </p:spPr>
        <p:txBody>
          <a:bodyPr/>
          <a:lstStyle/>
          <a:p>
            <a:r>
              <a:rPr lang="en-US" dirty="0" err="1"/>
              <a:t>Ventilatorlarning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dvigatellarning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ko’rinishi</a:t>
            </a:r>
            <a:endParaRPr lang="ru-RU" dirty="0"/>
          </a:p>
        </p:txBody>
      </p:sp>
      <p:pic>
        <p:nvPicPr>
          <p:cNvPr id="4" name="Рисунок 3" descr="https://zapkond.com.ua/image/cache/catalog/spare-parts/Dvigateli/motor-1000x7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3014133" cy="252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.alicdn.com/imgextra/i2/2086805275/O1CN01QkSQz61opzm5T943x_!!20868052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2" y="365125"/>
            <a:ext cx="3005668" cy="252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apkond.com.ua/image/cache/catalog/spare-parts/Dvigateli/motor-krylchatki-1000x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994"/>
            <a:ext cx="4495800" cy="2595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69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46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70867"/>
            <a:ext cx="10515600" cy="2206096"/>
          </a:xfrm>
        </p:spPr>
        <p:txBody>
          <a:bodyPr/>
          <a:lstStyle/>
          <a:p>
            <a:r>
              <a:rPr lang="en-US" dirty="0" err="1"/>
              <a:t>Ventilatorlarning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 smtClean="0"/>
              <a:t>dvigatellarning</a:t>
            </a:r>
            <a:r>
              <a:rPr lang="en-US" dirty="0" smtClean="0"/>
              <a:t> </a:t>
            </a:r>
            <a:r>
              <a:rPr lang="en-US" dirty="0" err="1" smtClean="0"/>
              <a:t>o’lchamlari</a:t>
            </a:r>
            <a:endParaRPr lang="ru-RU" dirty="0"/>
          </a:p>
        </p:txBody>
      </p:sp>
      <p:pic>
        <p:nvPicPr>
          <p:cNvPr id="4" name="Рисунок 3" descr="https://nazya.com/anyimage/gd4.alicdn.com/imgextra/i4/2036854271/TB2y4GCnUR1BeNjy0FmXXb0wVXa_!!20368542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191000" cy="304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e01.alicdn.com/kf/HTB1I6gyq21TBuNjy0Fjq6yjyXXa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125"/>
            <a:ext cx="3352800" cy="304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alicdn.com/imgextra/i2/925433571/TB2ymq0xdRopuFjSZFtXXcanpXa_!!9254335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65125"/>
            <a:ext cx="2971800" cy="3046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24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5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0133"/>
            <a:ext cx="10515600" cy="2146830"/>
          </a:xfrm>
        </p:spPr>
        <p:txBody>
          <a:bodyPr/>
          <a:lstStyle/>
          <a:p>
            <a:r>
              <a:rPr lang="en-US" dirty="0" err="1"/>
              <a:t>Ventilatorlarning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 smtClean="0"/>
              <a:t>dvigatellarning</a:t>
            </a:r>
            <a:r>
              <a:rPr lang="en-US" dirty="0" smtClean="0"/>
              <a:t> </a:t>
            </a:r>
            <a:r>
              <a:rPr lang="en-US" dirty="0" err="1" smtClean="0"/>
              <a:t>ichki</a:t>
            </a:r>
            <a:r>
              <a:rPr lang="en-US" dirty="0" smtClean="0"/>
              <a:t> </a:t>
            </a:r>
            <a:r>
              <a:rPr lang="en-US" dirty="0" err="1" smtClean="0"/>
              <a:t>qismlarining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ru-RU" dirty="0"/>
          </a:p>
        </p:txBody>
      </p:sp>
      <p:pic>
        <p:nvPicPr>
          <p:cNvPr id="4" name="Рисунок 3" descr="https://ae01.alicdn.com/kf/Hc4cfdc9f202e4b3c8fe674eddd4a3203i/60-220.jpeg_q5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708400" cy="305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.alicdn.com/imgextra/i3/2086805275/TB2xgbvn1uSBuNjSsziXXbq8pXa_!!20868052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9" y="365125"/>
            <a:ext cx="2751667" cy="305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d2.alicdn.com/imgextra/i2/2924778895/O1CN01I6lSZm2FZxWL6YTLx_!!29247788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6" y="365125"/>
            <a:ext cx="4055534" cy="305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502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583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9</cp:revision>
  <dcterms:created xsi:type="dcterms:W3CDTF">2021-10-21T10:12:28Z</dcterms:created>
  <dcterms:modified xsi:type="dcterms:W3CDTF">2021-10-27T09:42:32Z</dcterms:modified>
</cp:coreProperties>
</file>