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C8E2E-AF5F-4D50-AEF4-AEBBB23BEDF2}" type="datetimeFigureOut">
              <a:rPr lang="ru-RU" smtClean="0"/>
              <a:t>10.12.2021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68011-9197-463D-BF29-AD9980C528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51284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C8E2E-AF5F-4D50-AEF4-AEBBB23BEDF2}" type="datetimeFigureOut">
              <a:rPr lang="ru-RU" smtClean="0"/>
              <a:t>10.12.2021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68011-9197-463D-BF29-AD9980C528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39707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C8E2E-AF5F-4D50-AEF4-AEBBB23BEDF2}" type="datetimeFigureOut">
              <a:rPr lang="ru-RU" smtClean="0"/>
              <a:t>10.12.2021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68011-9197-463D-BF29-AD9980C528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27778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C8E2E-AF5F-4D50-AEF4-AEBBB23BEDF2}" type="datetimeFigureOut">
              <a:rPr lang="ru-RU" smtClean="0"/>
              <a:t>10.12.2021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68011-9197-463D-BF29-AD9980C528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02273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C8E2E-AF5F-4D50-AEF4-AEBBB23BEDF2}" type="datetimeFigureOut">
              <a:rPr lang="ru-RU" smtClean="0"/>
              <a:t>10.12.2021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68011-9197-463D-BF29-AD9980C528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71247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C8E2E-AF5F-4D50-AEF4-AEBBB23BEDF2}" type="datetimeFigureOut">
              <a:rPr lang="ru-RU" smtClean="0"/>
              <a:t>10.12.2021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68011-9197-463D-BF29-AD9980C528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0001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C8E2E-AF5F-4D50-AEF4-AEBBB23BEDF2}" type="datetimeFigureOut">
              <a:rPr lang="ru-RU" smtClean="0"/>
              <a:t>10.12.2021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68011-9197-463D-BF29-AD9980C528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54266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C8E2E-AF5F-4D50-AEF4-AEBBB23BEDF2}" type="datetimeFigureOut">
              <a:rPr lang="ru-RU" smtClean="0"/>
              <a:t>10.12.2021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68011-9197-463D-BF29-AD9980C528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04727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C8E2E-AF5F-4D50-AEF4-AEBBB23BEDF2}" type="datetimeFigureOut">
              <a:rPr lang="ru-RU" smtClean="0"/>
              <a:t>10.12.2021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68011-9197-463D-BF29-AD9980C528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49068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C8E2E-AF5F-4D50-AEF4-AEBBB23BEDF2}" type="datetimeFigureOut">
              <a:rPr lang="ru-RU" smtClean="0"/>
              <a:t>10.12.2021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68011-9197-463D-BF29-AD9980C528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62282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C8E2E-AF5F-4D50-AEF4-AEBBB23BEDF2}" type="datetimeFigureOut">
              <a:rPr lang="ru-RU" smtClean="0"/>
              <a:t>10.12.2021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68011-9197-463D-BF29-AD9980C528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80337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6C8E2E-AF5F-4D50-AEF4-AEBBB23BEDF2}" type="datetimeFigureOut">
              <a:rPr lang="ru-RU" smtClean="0"/>
              <a:t>10.12.2021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068011-9197-463D-BF29-AD9980C528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20671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217106"/>
            <a:ext cx="9144000" cy="2855277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557016"/>
            <a:ext cx="9144000" cy="2560320"/>
          </a:xfrm>
        </p:spPr>
        <p:txBody>
          <a:bodyPr>
            <a:normAutofit fontScale="62500" lnSpcReduction="20000"/>
          </a:bodyPr>
          <a:lstStyle/>
          <a:p>
            <a:r>
              <a:rPr lang="en-US" dirty="0" err="1"/>
              <a:t>Xilma-xil</a:t>
            </a:r>
            <a:r>
              <a:rPr lang="en-US" dirty="0"/>
              <a:t> </a:t>
            </a:r>
            <a:r>
              <a:rPr lang="en-US" dirty="0" err="1"/>
              <a:t>ko‘rinishga</a:t>
            </a:r>
            <a:r>
              <a:rPr lang="en-US" dirty="0"/>
              <a:t> </a:t>
            </a:r>
            <a:r>
              <a:rPr lang="en-US" dirty="0" err="1"/>
              <a:t>ega</a:t>
            </a:r>
            <a:r>
              <a:rPr lang="en-US" dirty="0"/>
              <a:t> </a:t>
            </a:r>
            <a:r>
              <a:rPr lang="en-US" dirty="0" err="1"/>
              <a:t>bo‘lgan</a:t>
            </a:r>
            <a:r>
              <a:rPr lang="en-US" dirty="0"/>
              <a:t> </a:t>
            </a:r>
            <a:r>
              <a:rPr lang="en-US" dirty="0" err="1"/>
              <a:t>ploykalar</a:t>
            </a:r>
            <a:r>
              <a:rPr lang="en-US" dirty="0"/>
              <a:t> </a:t>
            </a:r>
            <a:r>
              <a:rPr lang="en-US" dirty="0" err="1"/>
              <a:t>ishlab</a:t>
            </a:r>
            <a:r>
              <a:rPr lang="en-US" dirty="0"/>
              <a:t> </a:t>
            </a:r>
            <a:r>
              <a:rPr lang="en-US" dirty="0" err="1"/>
              <a:t>chiqarilmoqda</a:t>
            </a:r>
            <a:r>
              <a:rPr lang="en-US" dirty="0"/>
              <a:t>, </a:t>
            </a:r>
            <a:r>
              <a:rPr lang="en-US" dirty="0" err="1"/>
              <a:t>ularning</a:t>
            </a:r>
            <a:r>
              <a:rPr lang="en-US" dirty="0"/>
              <a:t> </a:t>
            </a:r>
            <a:r>
              <a:rPr lang="en-US" dirty="0" err="1"/>
              <a:t>imkoniyatlari</a:t>
            </a:r>
            <a:r>
              <a:rPr lang="en-US" dirty="0"/>
              <a:t> </a:t>
            </a:r>
            <a:r>
              <a:rPr lang="en-US" dirty="0" err="1"/>
              <a:t>keng</a:t>
            </a:r>
            <a:r>
              <a:rPr lang="en-US" dirty="0"/>
              <a:t> </a:t>
            </a:r>
            <a:r>
              <a:rPr lang="en-US" dirty="0" err="1"/>
              <a:t>bo‘lib</a:t>
            </a:r>
            <a:r>
              <a:rPr lang="en-US" dirty="0"/>
              <a:t>, </a:t>
            </a:r>
            <a:r>
              <a:rPr lang="en-US" dirty="0" err="1"/>
              <a:t>elektr</a:t>
            </a:r>
            <a:r>
              <a:rPr lang="en-US" dirty="0"/>
              <a:t> </a:t>
            </a:r>
            <a:r>
              <a:rPr lang="en-US" dirty="0" err="1"/>
              <a:t>ploykalar</a:t>
            </a:r>
            <a:r>
              <a:rPr lang="en-US" dirty="0"/>
              <a:t> </a:t>
            </a:r>
            <a:r>
              <a:rPr lang="en-US" dirty="0" err="1"/>
              <a:t>soch</a:t>
            </a:r>
            <a:r>
              <a:rPr lang="en-US" dirty="0"/>
              <a:t> </a:t>
            </a:r>
            <a:r>
              <a:rPr lang="en-US" dirty="0" err="1"/>
              <a:t>tolalarini</a:t>
            </a:r>
            <a:r>
              <a:rPr lang="en-US" dirty="0"/>
              <a:t> </a:t>
            </a:r>
            <a:r>
              <a:rPr lang="en-US" dirty="0" err="1"/>
              <a:t>orttirib</a:t>
            </a:r>
            <a:r>
              <a:rPr lang="en-US" dirty="0"/>
              <a:t> </a:t>
            </a:r>
            <a:r>
              <a:rPr lang="en-US" dirty="0" err="1"/>
              <a:t>jingalak</a:t>
            </a:r>
            <a:r>
              <a:rPr lang="en-US" dirty="0"/>
              <a:t> </a:t>
            </a:r>
            <a:r>
              <a:rPr lang="en-US" dirty="0" err="1"/>
              <a:t>qilib</a:t>
            </a:r>
            <a:r>
              <a:rPr lang="en-US" dirty="0"/>
              <a:t> </a:t>
            </a:r>
            <a:r>
              <a:rPr lang="en-US" dirty="0" err="1"/>
              <a:t>turmaklaydi</a:t>
            </a:r>
            <a:r>
              <a:rPr lang="en-US" dirty="0"/>
              <a:t>. </a:t>
            </a:r>
            <a:r>
              <a:rPr lang="en-US" dirty="0" err="1"/>
              <a:t>Sochni</a:t>
            </a:r>
            <a:r>
              <a:rPr lang="en-US" dirty="0"/>
              <a:t> </a:t>
            </a:r>
            <a:r>
              <a:rPr lang="en-US" dirty="0" err="1"/>
              <a:t>boshidan</a:t>
            </a:r>
            <a:r>
              <a:rPr lang="en-US" dirty="0"/>
              <a:t> </a:t>
            </a:r>
            <a:r>
              <a:rPr lang="en-US" dirty="0" err="1"/>
              <a:t>oxirigacha</a:t>
            </a:r>
            <a:r>
              <a:rPr lang="en-US" dirty="0"/>
              <a:t> </a:t>
            </a:r>
            <a:r>
              <a:rPr lang="en-US" dirty="0" err="1"/>
              <a:t>kichik</a:t>
            </a:r>
            <a:r>
              <a:rPr lang="en-US" dirty="0"/>
              <a:t>, </a:t>
            </a:r>
            <a:r>
              <a:rPr lang="en-US" dirty="0" err="1"/>
              <a:t>o‘rta</a:t>
            </a:r>
            <a:r>
              <a:rPr lang="en-US" dirty="0"/>
              <a:t> </a:t>
            </a:r>
            <a:r>
              <a:rPr lang="en-US" dirty="0" err="1"/>
              <a:t>yoki</a:t>
            </a:r>
            <a:r>
              <a:rPr lang="en-US" dirty="0"/>
              <a:t> </a:t>
            </a:r>
            <a:r>
              <a:rPr lang="en-US" dirty="0" err="1"/>
              <a:t>katta</a:t>
            </a:r>
            <a:r>
              <a:rPr lang="en-US" dirty="0"/>
              <a:t> </a:t>
            </a:r>
            <a:r>
              <a:rPr lang="en-US" dirty="0" err="1"/>
              <a:t>hajmda</a:t>
            </a:r>
            <a:r>
              <a:rPr lang="en-US" dirty="0"/>
              <a:t> </a:t>
            </a:r>
            <a:r>
              <a:rPr lang="en-US" dirty="0" err="1"/>
              <a:t>jingalak</a:t>
            </a:r>
            <a:r>
              <a:rPr lang="en-US" dirty="0"/>
              <a:t> </a:t>
            </a:r>
            <a:r>
              <a:rPr lang="en-US" dirty="0" err="1"/>
              <a:t>qilishi</a:t>
            </a:r>
            <a:r>
              <a:rPr lang="en-US" dirty="0"/>
              <a:t> </a:t>
            </a:r>
            <a:r>
              <a:rPr lang="en-US" dirty="0" err="1"/>
              <a:t>mumkin</a:t>
            </a:r>
            <a:r>
              <a:rPr lang="en-US" dirty="0"/>
              <a:t>, </a:t>
            </a:r>
            <a:r>
              <a:rPr lang="en-US" dirty="0" err="1"/>
              <a:t>ular</a:t>
            </a:r>
            <a:r>
              <a:rPr lang="en-US" dirty="0"/>
              <a:t> </a:t>
            </a:r>
            <a:r>
              <a:rPr lang="en-US" dirty="0" err="1"/>
              <a:t>turli</a:t>
            </a:r>
            <a:r>
              <a:rPr lang="en-US" dirty="0"/>
              <a:t> </a:t>
            </a:r>
            <a:r>
              <a:rPr lang="en-US" dirty="0" err="1"/>
              <a:t>parametrda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turli</a:t>
            </a:r>
            <a:r>
              <a:rPr lang="en-US" dirty="0"/>
              <a:t> </a:t>
            </a:r>
            <a:r>
              <a:rPr lang="en-US" dirty="0" err="1"/>
              <a:t>ko‘rinishda</a:t>
            </a:r>
            <a:r>
              <a:rPr lang="en-US" dirty="0"/>
              <a:t> </a:t>
            </a:r>
            <a:r>
              <a:rPr lang="en-US" dirty="0" err="1"/>
              <a:t>bo‘ladi</a:t>
            </a:r>
            <a:r>
              <a:rPr lang="en-US" dirty="0"/>
              <a:t>. 165 </a:t>
            </a:r>
            <a:r>
              <a:rPr lang="en-US" dirty="0" err="1"/>
              <a:t>Silindr</a:t>
            </a:r>
            <a:r>
              <a:rPr lang="en-US" dirty="0"/>
              <a:t> </a:t>
            </a:r>
            <a:r>
              <a:rPr lang="en-US" dirty="0" err="1"/>
              <a:t>ko‘rinishdagi</a:t>
            </a:r>
            <a:r>
              <a:rPr lang="en-US" dirty="0"/>
              <a:t> </a:t>
            </a:r>
            <a:r>
              <a:rPr lang="en-US" dirty="0" err="1"/>
              <a:t>ploykalarning</a:t>
            </a:r>
            <a:r>
              <a:rPr lang="en-US" dirty="0"/>
              <a:t> </a:t>
            </a:r>
            <a:r>
              <a:rPr lang="en-US" dirty="0" err="1"/>
              <a:t>jingalaklari</a:t>
            </a:r>
            <a:r>
              <a:rPr lang="en-US" dirty="0"/>
              <a:t> </a:t>
            </a:r>
            <a:r>
              <a:rPr lang="en-US" dirty="0" err="1"/>
              <a:t>klassik</a:t>
            </a:r>
            <a:r>
              <a:rPr lang="en-US" dirty="0"/>
              <a:t> </a:t>
            </a:r>
            <a:r>
              <a:rPr lang="en-US" dirty="0" err="1"/>
              <a:t>mustahkam</a:t>
            </a:r>
            <a:r>
              <a:rPr lang="en-US" dirty="0"/>
              <a:t> </a:t>
            </a:r>
            <a:r>
              <a:rPr lang="en-US" dirty="0" err="1"/>
              <a:t>zichlashtirilgan</a:t>
            </a:r>
            <a:r>
              <a:rPr lang="en-US" dirty="0"/>
              <a:t> </a:t>
            </a:r>
            <a:r>
              <a:rPr lang="en-US" dirty="0" err="1"/>
              <a:t>bo‘ladi</a:t>
            </a:r>
            <a:r>
              <a:rPr lang="en-US" dirty="0"/>
              <a:t>. </a:t>
            </a:r>
            <a:r>
              <a:rPr lang="en-US" dirty="0" err="1"/>
              <a:t>Sochni</a:t>
            </a:r>
            <a:r>
              <a:rPr lang="en-US" dirty="0"/>
              <a:t> </a:t>
            </a:r>
            <a:r>
              <a:rPr lang="en-US" dirty="0" err="1"/>
              <a:t>silindrga</a:t>
            </a:r>
            <a:r>
              <a:rPr lang="en-US" dirty="0"/>
              <a:t> </a:t>
            </a:r>
            <a:r>
              <a:rPr lang="en-US" dirty="0" err="1"/>
              <a:t>o‘rab</a:t>
            </a:r>
            <a:r>
              <a:rPr lang="en-US" dirty="0"/>
              <a:t> </a:t>
            </a:r>
            <a:r>
              <a:rPr lang="en-US" dirty="0" err="1"/>
              <a:t>uchini</a:t>
            </a:r>
            <a:r>
              <a:rPr lang="en-US" dirty="0"/>
              <a:t> </a:t>
            </a:r>
            <a:r>
              <a:rPr lang="en-US" dirty="0" err="1"/>
              <a:t>qistirgichida</a:t>
            </a:r>
            <a:r>
              <a:rPr lang="en-US" dirty="0"/>
              <a:t> </a:t>
            </a:r>
            <a:r>
              <a:rPr lang="en-US" dirty="0" err="1"/>
              <a:t>qisib</a:t>
            </a:r>
            <a:r>
              <a:rPr lang="en-US" dirty="0"/>
              <a:t> </a:t>
            </a:r>
            <a:r>
              <a:rPr lang="en-US" dirty="0" err="1"/>
              <a:t>qo‘yish</a:t>
            </a:r>
            <a:r>
              <a:rPr lang="en-US" dirty="0"/>
              <a:t> </a:t>
            </a:r>
            <a:r>
              <a:rPr lang="en-US" dirty="0" err="1"/>
              <a:t>mumkin</a:t>
            </a:r>
            <a:r>
              <a:rPr lang="en-US" dirty="0"/>
              <a:t>. </a:t>
            </a:r>
            <a:r>
              <a:rPr lang="en-US" dirty="0" err="1"/>
              <a:t>Ployka</a:t>
            </a:r>
            <a:r>
              <a:rPr lang="en-US" dirty="0"/>
              <a:t> </a:t>
            </a:r>
            <a:r>
              <a:rPr lang="en-US" dirty="0" err="1"/>
              <a:t>dastasiga</a:t>
            </a:r>
            <a:r>
              <a:rPr lang="en-US" dirty="0"/>
              <a:t> </a:t>
            </a:r>
            <a:r>
              <a:rPr lang="en-US" dirty="0" err="1"/>
              <a:t>joylashtirilgan</a:t>
            </a:r>
            <a:r>
              <a:rPr lang="en-US" dirty="0"/>
              <a:t> </a:t>
            </a:r>
            <a:r>
              <a:rPr lang="en-US" dirty="0" err="1"/>
              <a:t>issiqlik</a:t>
            </a:r>
            <a:r>
              <a:rPr lang="en-US" dirty="0"/>
              <a:t> </a:t>
            </a:r>
            <a:r>
              <a:rPr lang="en-US" dirty="0" err="1"/>
              <a:t>haroratini</a:t>
            </a:r>
            <a:r>
              <a:rPr lang="en-US" dirty="0"/>
              <a:t> </a:t>
            </a:r>
            <a:r>
              <a:rPr lang="en-US" dirty="0" err="1"/>
              <a:t>maxsus</a:t>
            </a:r>
            <a:r>
              <a:rPr lang="en-US" dirty="0"/>
              <a:t> </a:t>
            </a:r>
            <a:r>
              <a:rPr lang="en-US" dirty="0" err="1"/>
              <a:t>elektron</a:t>
            </a:r>
            <a:r>
              <a:rPr lang="en-US" dirty="0"/>
              <a:t> </a:t>
            </a:r>
            <a:r>
              <a:rPr lang="en-US" dirty="0" err="1"/>
              <a:t>plata</a:t>
            </a:r>
            <a:r>
              <a:rPr lang="en-US" dirty="0"/>
              <a:t> </a:t>
            </a:r>
            <a:r>
              <a:rPr lang="en-US" dirty="0" err="1"/>
              <a:t>boshqaradi</a:t>
            </a:r>
            <a:r>
              <a:rPr lang="en-US" dirty="0"/>
              <a:t>, </a:t>
            </a:r>
            <a:r>
              <a:rPr lang="en-US" dirty="0" err="1"/>
              <a:t>uning</a:t>
            </a:r>
            <a:r>
              <a:rPr lang="en-US" dirty="0"/>
              <a:t> </a:t>
            </a:r>
            <a:r>
              <a:rPr lang="en-US" dirty="0" err="1"/>
              <a:t>yordamida</a:t>
            </a:r>
            <a:r>
              <a:rPr lang="en-US" dirty="0"/>
              <a:t> </a:t>
            </a:r>
            <a:r>
              <a:rPr lang="en-US" dirty="0" err="1"/>
              <a:t>issiqlik</a:t>
            </a:r>
            <a:r>
              <a:rPr lang="en-US" dirty="0"/>
              <a:t> </a:t>
            </a:r>
            <a:r>
              <a:rPr lang="en-US" dirty="0" err="1"/>
              <a:t>haroratini</a:t>
            </a:r>
            <a:r>
              <a:rPr lang="en-US" dirty="0"/>
              <a:t> </a:t>
            </a:r>
            <a:r>
              <a:rPr lang="en-US" dirty="0" err="1"/>
              <a:t>o‘zgartirib</a:t>
            </a:r>
            <a:r>
              <a:rPr lang="en-US" dirty="0"/>
              <a:t> </a:t>
            </a:r>
            <a:r>
              <a:rPr lang="en-US" dirty="0" err="1"/>
              <a:t>sochni</a:t>
            </a:r>
            <a:r>
              <a:rPr lang="en-US" dirty="0"/>
              <a:t> </a:t>
            </a:r>
            <a:r>
              <a:rPr lang="en-US" dirty="0" err="1"/>
              <a:t>turli</a:t>
            </a:r>
            <a:r>
              <a:rPr lang="en-US" dirty="0"/>
              <a:t> </a:t>
            </a:r>
            <a:r>
              <a:rPr lang="en-US" dirty="0" err="1"/>
              <a:t>ko‘rinishda</a:t>
            </a:r>
            <a:r>
              <a:rPr lang="en-US" dirty="0"/>
              <a:t> </a:t>
            </a:r>
            <a:r>
              <a:rPr lang="en-US" dirty="0" err="1"/>
              <a:t>jingalak</a:t>
            </a:r>
            <a:r>
              <a:rPr lang="en-US" dirty="0"/>
              <a:t> </a:t>
            </a:r>
            <a:r>
              <a:rPr lang="en-US" dirty="0" err="1"/>
              <a:t>qilish</a:t>
            </a:r>
            <a:r>
              <a:rPr lang="en-US" dirty="0"/>
              <a:t> </a:t>
            </a:r>
            <a:r>
              <a:rPr lang="en-US" dirty="0" err="1"/>
              <a:t>imkoni</a:t>
            </a:r>
            <a:r>
              <a:rPr lang="en-US" dirty="0"/>
              <a:t> </a:t>
            </a:r>
            <a:r>
              <a:rPr lang="en-US" dirty="0" err="1"/>
              <a:t>mavjud</a:t>
            </a:r>
            <a:r>
              <a:rPr lang="en-US" dirty="0"/>
              <a:t>. </a:t>
            </a:r>
            <a:r>
              <a:rPr lang="en-US" dirty="0" err="1"/>
              <a:t>Elektr</a:t>
            </a:r>
            <a:r>
              <a:rPr lang="en-US" dirty="0"/>
              <a:t> </a:t>
            </a:r>
            <a:r>
              <a:rPr lang="en-US" dirty="0" err="1"/>
              <a:t>ployka</a:t>
            </a:r>
            <a:r>
              <a:rPr lang="en-US" dirty="0"/>
              <a:t> </a:t>
            </a:r>
            <a:r>
              <a:rPr lang="en-US" dirty="0" err="1"/>
              <a:t>sochni</a:t>
            </a:r>
            <a:r>
              <a:rPr lang="en-US" dirty="0"/>
              <a:t> </a:t>
            </a:r>
            <a:r>
              <a:rPr lang="en-US" dirty="0" err="1"/>
              <a:t>tagigacha</a:t>
            </a:r>
            <a:r>
              <a:rPr lang="en-US" dirty="0"/>
              <a:t> </a:t>
            </a:r>
            <a:r>
              <a:rPr lang="en-US" dirty="0" err="1"/>
              <a:t>jingalak</a:t>
            </a:r>
            <a:r>
              <a:rPr lang="en-US" dirty="0"/>
              <a:t> </a:t>
            </a:r>
            <a:r>
              <a:rPr lang="en-US" dirty="0" err="1"/>
              <a:t>qilish</a:t>
            </a:r>
            <a:r>
              <a:rPr lang="en-US" dirty="0"/>
              <a:t> </a:t>
            </a:r>
            <a:r>
              <a:rPr lang="en-US" dirty="0" err="1"/>
              <a:t>imkonini</a:t>
            </a:r>
            <a:r>
              <a:rPr lang="en-US" dirty="0"/>
              <a:t> </a:t>
            </a:r>
            <a:r>
              <a:rPr lang="en-US" dirty="0" err="1"/>
              <a:t>beruvchi</a:t>
            </a:r>
            <a:r>
              <a:rPr lang="en-US" dirty="0"/>
              <a:t> </a:t>
            </a:r>
            <a:r>
              <a:rPr lang="en-US" dirty="0" err="1"/>
              <a:t>asbob</a:t>
            </a:r>
            <a:r>
              <a:rPr lang="en-US" dirty="0"/>
              <a:t> </a:t>
            </a:r>
            <a:r>
              <a:rPr lang="en-US" dirty="0" err="1"/>
              <a:t>hisoblanib</a:t>
            </a:r>
            <a:r>
              <a:rPr lang="en-US" dirty="0"/>
              <a:t>, u </a:t>
            </a:r>
            <a:r>
              <a:rPr lang="en-US" dirty="0" err="1"/>
              <a:t>dasta</a:t>
            </a:r>
            <a:r>
              <a:rPr lang="en-US" dirty="0"/>
              <a:t> </a:t>
            </a:r>
            <a:r>
              <a:rPr lang="en-US" dirty="0" err="1"/>
              <a:t>oldidan</a:t>
            </a:r>
            <a:r>
              <a:rPr lang="en-US" dirty="0"/>
              <a:t> </a:t>
            </a:r>
            <a:r>
              <a:rPr lang="en-US" dirty="0" err="1"/>
              <a:t>uchigacha</a:t>
            </a:r>
            <a:r>
              <a:rPr lang="en-US" dirty="0"/>
              <a:t> </a:t>
            </a:r>
            <a:r>
              <a:rPr lang="en-US" dirty="0" err="1"/>
              <a:t>sochni</a:t>
            </a:r>
            <a:r>
              <a:rPr lang="en-US" dirty="0"/>
              <a:t> </a:t>
            </a:r>
            <a:r>
              <a:rPr lang="en-US" dirty="0" err="1"/>
              <a:t>o‘raganda</a:t>
            </a:r>
            <a:r>
              <a:rPr lang="en-US" dirty="0"/>
              <a:t> </a:t>
            </a:r>
            <a:r>
              <a:rPr lang="en-US" dirty="0" err="1"/>
              <a:t>soch</a:t>
            </a:r>
            <a:r>
              <a:rPr lang="en-US" dirty="0"/>
              <a:t> </a:t>
            </a:r>
            <a:r>
              <a:rPr lang="en-US" dirty="0" err="1"/>
              <a:t>prujina</a:t>
            </a:r>
            <a:r>
              <a:rPr lang="en-US" dirty="0"/>
              <a:t> </a:t>
            </a:r>
            <a:r>
              <a:rPr lang="en-US" dirty="0" err="1"/>
              <a:t>shaklidan</a:t>
            </a:r>
            <a:r>
              <a:rPr lang="en-US" dirty="0"/>
              <a:t> </a:t>
            </a:r>
            <a:r>
              <a:rPr lang="en-US" dirty="0" err="1"/>
              <a:t>jingalak</a:t>
            </a:r>
            <a:r>
              <a:rPr lang="en-US" dirty="0"/>
              <a:t> </a:t>
            </a:r>
            <a:r>
              <a:rPr lang="en-US" dirty="0" err="1"/>
              <a:t>shaklga</a:t>
            </a:r>
            <a:r>
              <a:rPr lang="en-US" dirty="0"/>
              <a:t> </a:t>
            </a:r>
            <a:r>
              <a:rPr lang="en-US" dirty="0" err="1"/>
              <a:t>kiradi</a:t>
            </a:r>
            <a:r>
              <a:rPr lang="en-US" dirty="0"/>
              <a:t>. </a:t>
            </a:r>
            <a:r>
              <a:rPr lang="en-US" dirty="0" err="1"/>
              <a:t>Ikki</a:t>
            </a:r>
            <a:r>
              <a:rPr lang="en-US" dirty="0"/>
              <a:t> </a:t>
            </a:r>
            <a:r>
              <a:rPr lang="en-US" dirty="0" err="1"/>
              <a:t>stvolli</a:t>
            </a:r>
            <a:r>
              <a:rPr lang="en-US" dirty="0"/>
              <a:t> </a:t>
            </a:r>
            <a:r>
              <a:rPr lang="en-US" dirty="0" err="1"/>
              <a:t>silindr</a:t>
            </a:r>
            <a:r>
              <a:rPr lang="en-US" dirty="0"/>
              <a:t> </a:t>
            </a:r>
            <a:r>
              <a:rPr lang="en-US" dirty="0" err="1"/>
              <a:t>ko‘rinishidagi</a:t>
            </a:r>
            <a:r>
              <a:rPr lang="en-US" dirty="0"/>
              <a:t> </a:t>
            </a:r>
            <a:r>
              <a:rPr lang="en-US" dirty="0" err="1"/>
              <a:t>ployka</a:t>
            </a:r>
            <a:r>
              <a:rPr lang="en-US" dirty="0"/>
              <a:t> </a:t>
            </a:r>
            <a:r>
              <a:rPr lang="en-US" dirty="0" err="1"/>
              <a:t>sochni</a:t>
            </a:r>
            <a:r>
              <a:rPr lang="en-US" dirty="0"/>
              <a:t> </a:t>
            </a:r>
            <a:r>
              <a:rPr lang="en-US" dirty="0" err="1"/>
              <a:t>qaramaqarshi</a:t>
            </a:r>
            <a:r>
              <a:rPr lang="en-US" dirty="0"/>
              <a:t> </a:t>
            </a:r>
            <a:r>
              <a:rPr lang="en-US" dirty="0" err="1"/>
              <a:t>ko‘rinishida</a:t>
            </a:r>
            <a:r>
              <a:rPr lang="en-US" dirty="0"/>
              <a:t> </a:t>
            </a:r>
            <a:r>
              <a:rPr lang="en-US" dirty="0" err="1"/>
              <a:t>sakkiz</a:t>
            </a:r>
            <a:r>
              <a:rPr lang="en-US" dirty="0"/>
              <a:t> </a:t>
            </a:r>
            <a:r>
              <a:rPr lang="en-US" dirty="0" err="1"/>
              <a:t>shaklda</a:t>
            </a:r>
            <a:r>
              <a:rPr lang="en-US" dirty="0"/>
              <a:t> </a:t>
            </a:r>
            <a:r>
              <a:rPr lang="en-US" dirty="0" err="1"/>
              <a:t>jingalak</a:t>
            </a:r>
            <a:r>
              <a:rPr lang="en-US" dirty="0"/>
              <a:t> </a:t>
            </a:r>
            <a:r>
              <a:rPr lang="en-US" dirty="0" err="1"/>
              <a:t>qila</a:t>
            </a:r>
            <a:r>
              <a:rPr lang="en-US" dirty="0"/>
              <a:t> </a:t>
            </a:r>
            <a:r>
              <a:rPr lang="en-US" dirty="0" err="1"/>
              <a:t>oladi</a:t>
            </a:r>
            <a:r>
              <a:rPr lang="en-US" dirty="0"/>
              <a:t>, </a:t>
            </a:r>
            <a:r>
              <a:rPr lang="en-US" dirty="0" err="1"/>
              <a:t>issiqlik</a:t>
            </a:r>
            <a:r>
              <a:rPr lang="en-US" dirty="0"/>
              <a:t> </a:t>
            </a:r>
            <a:r>
              <a:rPr lang="en-US" dirty="0" err="1"/>
              <a:t>harorati</a:t>
            </a:r>
            <a:r>
              <a:rPr lang="en-US" dirty="0"/>
              <a:t> </a:t>
            </a:r>
            <a:r>
              <a:rPr lang="en-US" dirty="0" err="1"/>
              <a:t>elektron</a:t>
            </a:r>
            <a:r>
              <a:rPr lang="en-US" dirty="0"/>
              <a:t> </a:t>
            </a:r>
            <a:r>
              <a:rPr lang="en-US" dirty="0" err="1"/>
              <a:t>platadagi</a:t>
            </a:r>
            <a:r>
              <a:rPr lang="en-US" dirty="0"/>
              <a:t> </a:t>
            </a:r>
            <a:r>
              <a:rPr lang="en-US" dirty="0" err="1"/>
              <a:t>tugmalar</a:t>
            </a:r>
            <a:r>
              <a:rPr lang="en-US" dirty="0"/>
              <a:t> </a:t>
            </a:r>
            <a:r>
              <a:rPr lang="en-US" dirty="0" err="1"/>
              <a:t>yordamida</a:t>
            </a:r>
            <a:r>
              <a:rPr lang="en-US" dirty="0"/>
              <a:t> </a:t>
            </a:r>
            <a:r>
              <a:rPr lang="en-US" dirty="0" err="1"/>
              <a:t>boshqariladi</a:t>
            </a:r>
            <a:r>
              <a:rPr lang="en-US" dirty="0"/>
              <a:t>. </a:t>
            </a:r>
            <a:r>
              <a:rPr lang="en-US" dirty="0" err="1"/>
              <a:t>Uch</a:t>
            </a:r>
            <a:r>
              <a:rPr lang="en-US" dirty="0"/>
              <a:t> </a:t>
            </a:r>
            <a:r>
              <a:rPr lang="en-US" dirty="0" err="1"/>
              <a:t>stvolli</a:t>
            </a:r>
            <a:r>
              <a:rPr lang="en-US" dirty="0"/>
              <a:t>, </a:t>
            </a:r>
            <a:r>
              <a:rPr lang="en-US" dirty="0" err="1"/>
              <a:t>qisqichli</a:t>
            </a:r>
            <a:r>
              <a:rPr lang="en-US" dirty="0"/>
              <a:t> </a:t>
            </a:r>
            <a:r>
              <a:rPr lang="en-US" dirty="0" err="1"/>
              <a:t>silindrli</a:t>
            </a:r>
            <a:r>
              <a:rPr lang="en-US" dirty="0"/>
              <a:t> </a:t>
            </a:r>
            <a:r>
              <a:rPr lang="en-US" dirty="0" err="1"/>
              <a:t>stayler</a:t>
            </a:r>
            <a:r>
              <a:rPr lang="en-US" dirty="0"/>
              <a:t> </a:t>
            </a:r>
            <a:r>
              <a:rPr lang="en-US" dirty="0" err="1"/>
              <a:t>katta</a:t>
            </a:r>
            <a:r>
              <a:rPr lang="en-US" dirty="0"/>
              <a:t> </a:t>
            </a:r>
            <a:r>
              <a:rPr lang="en-US" dirty="0" err="1"/>
              <a:t>jingalaklarni</a:t>
            </a:r>
            <a:r>
              <a:rPr lang="en-US" dirty="0"/>
              <a:t> </a:t>
            </a:r>
            <a:r>
              <a:rPr lang="en-US" dirty="0" err="1"/>
              <a:t>dengiz</a:t>
            </a:r>
            <a:r>
              <a:rPr lang="en-US" dirty="0"/>
              <a:t> </a:t>
            </a:r>
            <a:r>
              <a:rPr lang="en-US" dirty="0" err="1"/>
              <a:t>to‘lqinlariga</a:t>
            </a:r>
            <a:r>
              <a:rPr lang="en-US" dirty="0"/>
              <a:t> </a:t>
            </a:r>
            <a:r>
              <a:rPr lang="en-US" dirty="0" err="1"/>
              <a:t>o‘xshab</a:t>
            </a:r>
            <a:r>
              <a:rPr lang="en-US" dirty="0"/>
              <a:t> </a:t>
            </a:r>
            <a:r>
              <a:rPr lang="en-US" dirty="0" err="1"/>
              <a:t>jingalak</a:t>
            </a:r>
            <a:r>
              <a:rPr lang="en-US" dirty="0"/>
              <a:t> </a:t>
            </a:r>
            <a:r>
              <a:rPr lang="en-US" dirty="0" err="1"/>
              <a:t>qila</a:t>
            </a:r>
            <a:r>
              <a:rPr lang="en-US" dirty="0"/>
              <a:t> </a:t>
            </a:r>
            <a:r>
              <a:rPr lang="en-US" dirty="0" err="1"/>
              <a:t>oladi</a:t>
            </a:r>
            <a:r>
              <a:rPr lang="en-US" dirty="0"/>
              <a:t>. </a:t>
            </a:r>
            <a:r>
              <a:rPr lang="en-US" dirty="0" err="1"/>
              <a:t>Staylerning</a:t>
            </a:r>
            <a:r>
              <a:rPr lang="en-US" dirty="0"/>
              <a:t> </a:t>
            </a:r>
            <a:r>
              <a:rPr lang="en-US" dirty="0" err="1"/>
              <a:t>elektron</a:t>
            </a:r>
            <a:r>
              <a:rPr lang="en-US" dirty="0"/>
              <a:t> </a:t>
            </a:r>
            <a:r>
              <a:rPr lang="en-US" dirty="0" err="1"/>
              <a:t>platasi</a:t>
            </a:r>
            <a:r>
              <a:rPr lang="en-US" dirty="0"/>
              <a:t> </a:t>
            </a:r>
            <a:r>
              <a:rPr lang="en-US" dirty="0" err="1"/>
              <a:t>bo‘lib</a:t>
            </a:r>
            <a:r>
              <a:rPr lang="en-US" dirty="0"/>
              <a:t>, </a:t>
            </a:r>
            <a:r>
              <a:rPr lang="en-US" dirty="0" err="1"/>
              <a:t>stayler</a:t>
            </a:r>
            <a:r>
              <a:rPr lang="en-US" dirty="0"/>
              <a:t> </a:t>
            </a:r>
            <a:r>
              <a:rPr lang="en-US" dirty="0" err="1"/>
              <a:t>stvolidagi</a:t>
            </a:r>
            <a:r>
              <a:rPr lang="en-US" dirty="0"/>
              <a:t> </a:t>
            </a:r>
            <a:r>
              <a:rPr lang="en-US" dirty="0" err="1"/>
              <a:t>qizdirish</a:t>
            </a:r>
            <a:r>
              <a:rPr lang="en-US" dirty="0"/>
              <a:t> </a:t>
            </a:r>
            <a:r>
              <a:rPr lang="en-US" dirty="0" err="1"/>
              <a:t>elementining</a:t>
            </a:r>
            <a:r>
              <a:rPr lang="en-US" dirty="0"/>
              <a:t> </a:t>
            </a:r>
            <a:r>
              <a:rPr lang="en-US" dirty="0" err="1"/>
              <a:t>issiqlik</a:t>
            </a:r>
            <a:r>
              <a:rPr lang="en-US" dirty="0"/>
              <a:t> </a:t>
            </a:r>
            <a:r>
              <a:rPr lang="en-US" dirty="0" err="1"/>
              <a:t>haroratini</a:t>
            </a:r>
            <a:r>
              <a:rPr lang="en-US" dirty="0"/>
              <a:t> </a:t>
            </a:r>
            <a:r>
              <a:rPr lang="en-US" dirty="0" err="1"/>
              <a:t>tugmalar</a:t>
            </a:r>
            <a:r>
              <a:rPr lang="en-US" dirty="0"/>
              <a:t> </a:t>
            </a:r>
            <a:r>
              <a:rPr lang="en-US" dirty="0" err="1"/>
              <a:t>yordamida</a:t>
            </a:r>
            <a:r>
              <a:rPr lang="en-US" dirty="0"/>
              <a:t> + </a:t>
            </a:r>
            <a:r>
              <a:rPr lang="en-US" dirty="0" err="1"/>
              <a:t>yoki</a:t>
            </a:r>
            <a:r>
              <a:rPr lang="en-US" dirty="0"/>
              <a:t> – </a:t>
            </a:r>
            <a:r>
              <a:rPr lang="en-US" dirty="0" err="1"/>
              <a:t>ga</a:t>
            </a:r>
            <a:r>
              <a:rPr lang="en-US" dirty="0"/>
              <a:t> </a:t>
            </a:r>
            <a:r>
              <a:rPr lang="en-US" dirty="0" err="1"/>
              <a:t>boshqaradi</a:t>
            </a:r>
            <a:r>
              <a:rPr lang="en-US" dirty="0"/>
              <a:t>. </a:t>
            </a:r>
            <a:r>
              <a:rPr lang="en-US" dirty="0" err="1"/>
              <a:t>Sochni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xilda</a:t>
            </a:r>
            <a:r>
              <a:rPr lang="en-US" dirty="0"/>
              <a:t> </a:t>
            </a:r>
            <a:r>
              <a:rPr lang="en-US" dirty="0" err="1"/>
              <a:t>jingalak</a:t>
            </a:r>
            <a:r>
              <a:rPr lang="en-US" dirty="0"/>
              <a:t> </a:t>
            </a:r>
            <a:r>
              <a:rPr lang="en-US" dirty="0" err="1"/>
              <a:t>qilish</a:t>
            </a:r>
            <a:r>
              <a:rPr lang="en-US" dirty="0"/>
              <a:t> </a:t>
            </a:r>
            <a:r>
              <a:rPr lang="en-US" dirty="0" err="1"/>
              <a:t>uchun</a:t>
            </a:r>
            <a:r>
              <a:rPr lang="en-US" dirty="0"/>
              <a:t> spiral </a:t>
            </a:r>
            <a:r>
              <a:rPr lang="en-US" dirty="0" err="1"/>
              <a:t>ko‘rinishida</a:t>
            </a:r>
            <a:r>
              <a:rPr lang="en-US" dirty="0"/>
              <a:t> </a:t>
            </a:r>
            <a:r>
              <a:rPr lang="en-US" dirty="0" err="1"/>
              <a:t>elektr</a:t>
            </a:r>
            <a:r>
              <a:rPr lang="en-US" dirty="0"/>
              <a:t> </a:t>
            </a:r>
            <a:r>
              <a:rPr lang="en-US" dirty="0" err="1"/>
              <a:t>ploykalar</a:t>
            </a:r>
            <a:r>
              <a:rPr lang="en-US" dirty="0"/>
              <a:t> </a:t>
            </a:r>
            <a:r>
              <a:rPr lang="en-US" dirty="0" err="1"/>
              <a:t>ishlab</a:t>
            </a:r>
            <a:r>
              <a:rPr lang="en-US" dirty="0"/>
              <a:t> </a:t>
            </a:r>
            <a:r>
              <a:rPr lang="en-US" dirty="0" err="1"/>
              <a:t>chiqilmoqda</a:t>
            </a:r>
            <a:r>
              <a:rPr lang="en-US" dirty="0"/>
              <a:t>. </a:t>
            </a:r>
            <a:r>
              <a:rPr lang="en-US" dirty="0" err="1"/>
              <a:t>Ularga</a:t>
            </a:r>
            <a:r>
              <a:rPr lang="en-US" dirty="0"/>
              <a:t> </a:t>
            </a:r>
            <a:r>
              <a:rPr lang="en-US" dirty="0" err="1"/>
              <a:t>sochni</a:t>
            </a:r>
            <a:r>
              <a:rPr lang="en-US" dirty="0"/>
              <a:t> </a:t>
            </a:r>
            <a:r>
              <a:rPr lang="en-US" dirty="0" err="1"/>
              <a:t>aylantirib</a:t>
            </a:r>
            <a:r>
              <a:rPr lang="en-US" dirty="0"/>
              <a:t> </a:t>
            </a:r>
            <a:r>
              <a:rPr lang="en-US" dirty="0" err="1"/>
              <a:t>o‘rab</a:t>
            </a:r>
            <a:r>
              <a:rPr lang="en-US" dirty="0"/>
              <a:t>,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xil</a:t>
            </a:r>
            <a:r>
              <a:rPr lang="en-US" dirty="0"/>
              <a:t> </a:t>
            </a:r>
            <a:r>
              <a:rPr lang="en-US" dirty="0" err="1"/>
              <a:t>qalinlikda</a:t>
            </a:r>
            <a:r>
              <a:rPr lang="en-US" dirty="0"/>
              <a:t> </a:t>
            </a:r>
            <a:r>
              <a:rPr lang="en-US" dirty="0" err="1"/>
              <a:t>jingalak</a:t>
            </a:r>
            <a:r>
              <a:rPr lang="en-US" dirty="0"/>
              <a:t> </a:t>
            </a:r>
            <a:r>
              <a:rPr lang="en-US" dirty="0" err="1"/>
              <a:t>qila</a:t>
            </a:r>
            <a:r>
              <a:rPr lang="en-US" dirty="0"/>
              <a:t> </a:t>
            </a:r>
            <a:r>
              <a:rPr lang="en-US" dirty="0" err="1"/>
              <a:t>oladi</a:t>
            </a:r>
            <a:r>
              <a:rPr lang="en-US" dirty="0"/>
              <a:t>. </a:t>
            </a:r>
            <a:r>
              <a:rPr lang="en-US" dirty="0" err="1"/>
              <a:t>Gofre</a:t>
            </a:r>
            <a:r>
              <a:rPr lang="en-US" dirty="0"/>
              <a:t> </a:t>
            </a:r>
            <a:r>
              <a:rPr lang="en-US" dirty="0" err="1"/>
              <a:t>ko‘rinishdagi</a:t>
            </a:r>
            <a:r>
              <a:rPr lang="en-US" dirty="0"/>
              <a:t> </a:t>
            </a:r>
            <a:r>
              <a:rPr lang="en-US" dirty="0" err="1"/>
              <a:t>ployka</a:t>
            </a:r>
            <a:r>
              <a:rPr lang="en-US" dirty="0"/>
              <a:t> </a:t>
            </a:r>
            <a:r>
              <a:rPr lang="en-US" dirty="0" err="1"/>
              <a:t>sochni</a:t>
            </a:r>
            <a:r>
              <a:rPr lang="en-US" dirty="0"/>
              <a:t> </a:t>
            </a:r>
            <a:r>
              <a:rPr lang="en-US" dirty="0" err="1"/>
              <a:t>mayda</a:t>
            </a:r>
            <a:r>
              <a:rPr lang="en-US" dirty="0"/>
              <a:t> </a:t>
            </a:r>
            <a:r>
              <a:rPr lang="en-US" dirty="0" err="1"/>
              <a:t>to‘lqinsimon</a:t>
            </a:r>
            <a:r>
              <a:rPr lang="en-US" dirty="0"/>
              <a:t> </a:t>
            </a:r>
            <a:r>
              <a:rPr lang="en-US" dirty="0" err="1"/>
              <a:t>ko‘rinishida</a:t>
            </a:r>
            <a:r>
              <a:rPr lang="en-US" dirty="0"/>
              <a:t> </a:t>
            </a:r>
            <a:r>
              <a:rPr lang="en-US" dirty="0" err="1"/>
              <a:t>jimirlatadi</a:t>
            </a:r>
            <a:r>
              <a:rPr lang="en-US" dirty="0"/>
              <a:t>. </a:t>
            </a:r>
            <a:r>
              <a:rPr lang="en-US" dirty="0" err="1"/>
              <a:t>Sochning</a:t>
            </a:r>
            <a:r>
              <a:rPr lang="en-US" dirty="0"/>
              <a:t> </a:t>
            </a:r>
            <a:r>
              <a:rPr lang="en-US" dirty="0" err="1"/>
              <a:t>xususiyatiga</a:t>
            </a:r>
            <a:r>
              <a:rPr lang="en-US" dirty="0"/>
              <a:t> </a:t>
            </a:r>
            <a:r>
              <a:rPr lang="en-US" dirty="0" err="1"/>
              <a:t>qarab</a:t>
            </a:r>
            <a:r>
              <a:rPr lang="en-US" dirty="0"/>
              <a:t> </a:t>
            </a:r>
            <a:r>
              <a:rPr lang="en-US" dirty="0" err="1"/>
              <a:t>issiqlik</a:t>
            </a:r>
            <a:r>
              <a:rPr lang="en-US" dirty="0"/>
              <a:t> </a:t>
            </a:r>
            <a:r>
              <a:rPr lang="en-US" dirty="0" err="1"/>
              <a:t>haroratini</a:t>
            </a:r>
            <a:r>
              <a:rPr lang="en-US" dirty="0"/>
              <a:t> </a:t>
            </a:r>
            <a:r>
              <a:rPr lang="en-US" dirty="0" err="1"/>
              <a:t>boshqarish</a:t>
            </a:r>
            <a:r>
              <a:rPr lang="en-US" dirty="0"/>
              <a:t> </a:t>
            </a:r>
            <a:r>
              <a:rPr lang="en-US" dirty="0" err="1"/>
              <a:t>imkoniyati</a:t>
            </a:r>
            <a:r>
              <a:rPr lang="en-US" dirty="0"/>
              <a:t> bor. Bu </a:t>
            </a:r>
            <a:r>
              <a:rPr lang="en-US" dirty="0" err="1"/>
              <a:t>ishni</a:t>
            </a:r>
            <a:r>
              <a:rPr lang="en-US" dirty="0"/>
              <a:t> </a:t>
            </a:r>
            <a:r>
              <a:rPr lang="en-US" dirty="0" err="1"/>
              <a:t>elektron</a:t>
            </a:r>
            <a:r>
              <a:rPr lang="en-US" dirty="0"/>
              <a:t> </a:t>
            </a:r>
            <a:r>
              <a:rPr lang="en-US" dirty="0" err="1"/>
              <a:t>plata</a:t>
            </a:r>
            <a:r>
              <a:rPr lang="en-US" dirty="0"/>
              <a:t> </a:t>
            </a:r>
            <a:r>
              <a:rPr lang="en-US" dirty="0" err="1"/>
              <a:t>qizdiruvchi</a:t>
            </a:r>
            <a:r>
              <a:rPr lang="en-US" dirty="0"/>
              <a:t> </a:t>
            </a:r>
            <a:r>
              <a:rPr lang="en-US" dirty="0" err="1"/>
              <a:t>elementi</a:t>
            </a:r>
            <a:r>
              <a:rPr lang="en-US" dirty="0"/>
              <a:t> </a:t>
            </a:r>
            <a:r>
              <a:rPr lang="en-US" dirty="0" err="1"/>
              <a:t>bajaradi</a:t>
            </a:r>
            <a:r>
              <a:rPr lang="en-US" dirty="0"/>
              <a:t>. U </a:t>
            </a:r>
            <a:r>
              <a:rPr lang="en-US" dirty="0" err="1"/>
              <a:t>gofre</a:t>
            </a:r>
            <a:r>
              <a:rPr lang="en-US" dirty="0"/>
              <a:t> </a:t>
            </a:r>
            <a:r>
              <a:rPr lang="en-US" dirty="0" err="1"/>
              <a:t>ko‘rinishidagi</a:t>
            </a:r>
            <a:r>
              <a:rPr lang="en-US" dirty="0"/>
              <a:t> </a:t>
            </a:r>
            <a:r>
              <a:rPr lang="en-US" dirty="0" err="1"/>
              <a:t>metallni</a:t>
            </a:r>
            <a:r>
              <a:rPr lang="en-US" dirty="0"/>
              <a:t> </a:t>
            </a:r>
            <a:r>
              <a:rPr lang="en-US" dirty="0" err="1"/>
              <a:t>qizdirib</a:t>
            </a:r>
            <a:r>
              <a:rPr lang="en-US" dirty="0"/>
              <a:t> </a:t>
            </a:r>
            <a:r>
              <a:rPr lang="en-US" dirty="0" err="1"/>
              <a:t>sochni</a:t>
            </a:r>
            <a:r>
              <a:rPr lang="en-US" dirty="0"/>
              <a:t> </a:t>
            </a:r>
            <a:r>
              <a:rPr lang="en-US" dirty="0" err="1"/>
              <a:t>to‘lqinga</a:t>
            </a:r>
            <a:r>
              <a:rPr lang="en-US" dirty="0"/>
              <a:t> </a:t>
            </a:r>
            <a:r>
              <a:rPr lang="en-US" dirty="0" err="1"/>
              <a:t>o‘xshab</a:t>
            </a:r>
            <a:r>
              <a:rPr lang="en-US" dirty="0"/>
              <a:t> </a:t>
            </a:r>
            <a:r>
              <a:rPr lang="en-US" dirty="0" err="1"/>
              <a:t>jimirlatadi</a:t>
            </a:r>
            <a:r>
              <a:rPr lang="en-US" dirty="0"/>
              <a:t>. </a:t>
            </a:r>
            <a:endParaRPr lang="ru-RU" dirty="0"/>
          </a:p>
        </p:txBody>
      </p:sp>
      <p:pic>
        <p:nvPicPr>
          <p:cNvPr id="4" name="Рисунок 3" descr="https://ae01.alicdn.com/kf/HTB1DABRXyDxK1RjSsphq6zHrpXad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217106"/>
            <a:ext cx="3358896" cy="2855277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 descr="https://ae01.alicdn.com/kf/HTB195UWJY9YBuNjy0Fgq6AxcXXa1/Pro-Crimper-Ceramic-Corrugated-Curler-Curling-Electric-Splint-Corn-Hot-Iron-Hair-Styler-Electric-Corrugation-Wave.jpg_350x350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2896" y="217106"/>
            <a:ext cx="3044952" cy="2855277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Рисунок 5" descr="https://topsto-crimea.ru/images/detailed/2542/1621853754.918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7848" y="217105"/>
            <a:ext cx="2740152" cy="285527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823615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88099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3694175"/>
            <a:ext cx="10515600" cy="2482787"/>
          </a:xfrm>
        </p:spPr>
        <p:txBody>
          <a:bodyPr>
            <a:normAutofit fontScale="62500" lnSpcReduction="20000"/>
          </a:bodyPr>
          <a:lstStyle/>
          <a:p>
            <a:r>
              <a:rPr lang="en-US" dirty="0" err="1"/>
              <a:t>Elektr</a:t>
            </a:r>
            <a:r>
              <a:rPr lang="en-US" dirty="0"/>
              <a:t> </a:t>
            </a:r>
            <a:r>
              <a:rPr lang="en-US" dirty="0" err="1"/>
              <a:t>ploykalardan</a:t>
            </a:r>
            <a:r>
              <a:rPr lang="en-US" dirty="0"/>
              <a:t> </a:t>
            </a:r>
            <a:r>
              <a:rPr lang="en-US" dirty="0" err="1"/>
              <a:t>foydalanishning</a:t>
            </a:r>
            <a:r>
              <a:rPr lang="en-US" dirty="0"/>
              <a:t> </a:t>
            </a:r>
            <a:r>
              <a:rPr lang="en-US" dirty="0" err="1"/>
              <a:t>hech</a:t>
            </a:r>
            <a:r>
              <a:rPr lang="en-US" dirty="0"/>
              <a:t> </a:t>
            </a:r>
            <a:r>
              <a:rPr lang="en-US" dirty="0" err="1"/>
              <a:t>qanday</a:t>
            </a:r>
            <a:r>
              <a:rPr lang="en-US" dirty="0"/>
              <a:t> </a:t>
            </a:r>
            <a:r>
              <a:rPr lang="en-US" dirty="0" err="1"/>
              <a:t>qiyinchiligi</a:t>
            </a:r>
            <a:r>
              <a:rPr lang="en-US" dirty="0"/>
              <a:t> </a:t>
            </a:r>
            <a:r>
              <a:rPr lang="en-US" dirty="0" err="1"/>
              <a:t>yo‘q</a:t>
            </a:r>
            <a:r>
              <a:rPr lang="en-US" dirty="0"/>
              <a:t>, </a:t>
            </a:r>
            <a:r>
              <a:rPr lang="en-US" dirty="0" err="1"/>
              <a:t>agarda</a:t>
            </a:r>
            <a:r>
              <a:rPr lang="en-US" dirty="0"/>
              <a:t> </a:t>
            </a:r>
            <a:r>
              <a:rPr lang="en-US" dirty="0" err="1"/>
              <a:t>uning</a:t>
            </a:r>
            <a:r>
              <a:rPr lang="en-US" dirty="0"/>
              <a:t> </a:t>
            </a:r>
            <a:r>
              <a:rPr lang="en-US" dirty="0" err="1"/>
              <a:t>foydalanish</a:t>
            </a:r>
            <a:r>
              <a:rPr lang="en-US" dirty="0"/>
              <a:t> </a:t>
            </a:r>
            <a:r>
              <a:rPr lang="en-US" dirty="0" err="1"/>
              <a:t>yo‘riqnomasi</a:t>
            </a:r>
            <a:r>
              <a:rPr lang="en-US" dirty="0"/>
              <a:t> </a:t>
            </a:r>
            <a:r>
              <a:rPr lang="en-US" dirty="0" err="1"/>
              <a:t>o‘qib</a:t>
            </a:r>
            <a:r>
              <a:rPr lang="en-US" dirty="0"/>
              <a:t> </a:t>
            </a:r>
            <a:r>
              <a:rPr lang="en-US" dirty="0" err="1"/>
              <a:t>chiqilsa</a:t>
            </a:r>
            <a:r>
              <a:rPr lang="en-US" dirty="0"/>
              <a:t>, u </a:t>
            </a:r>
            <a:r>
              <a:rPr lang="en-US" dirty="0" err="1"/>
              <a:t>turli</a:t>
            </a:r>
            <a:r>
              <a:rPr lang="en-US" dirty="0"/>
              <a:t> </a:t>
            </a:r>
            <a:r>
              <a:rPr lang="en-US" dirty="0" err="1"/>
              <a:t>ko‘rinishdagi</a:t>
            </a:r>
            <a:r>
              <a:rPr lang="en-US" dirty="0"/>
              <a:t> </a:t>
            </a:r>
            <a:r>
              <a:rPr lang="en-US" dirty="0" err="1"/>
              <a:t>jingalaklarni</a:t>
            </a:r>
            <a:r>
              <a:rPr lang="en-US" dirty="0"/>
              <a:t> </a:t>
            </a:r>
            <a:r>
              <a:rPr lang="en-US" dirty="0" err="1"/>
              <a:t>qila</a:t>
            </a:r>
            <a:r>
              <a:rPr lang="en-US" dirty="0"/>
              <a:t> </a:t>
            </a:r>
            <a:r>
              <a:rPr lang="en-US" dirty="0" err="1"/>
              <a:t>oladi</a:t>
            </a:r>
            <a:r>
              <a:rPr lang="en-US" dirty="0"/>
              <a:t>. </a:t>
            </a:r>
            <a:r>
              <a:rPr lang="en-US" dirty="0" err="1"/>
              <a:t>Quyidagilarni</a:t>
            </a:r>
            <a:r>
              <a:rPr lang="en-US" dirty="0"/>
              <a:t> </a:t>
            </a:r>
            <a:r>
              <a:rPr lang="en-US" dirty="0" err="1"/>
              <a:t>yodda</a:t>
            </a:r>
            <a:r>
              <a:rPr lang="en-US" dirty="0"/>
              <a:t> </a:t>
            </a:r>
            <a:r>
              <a:rPr lang="en-US" dirty="0" err="1"/>
              <a:t>tutish</a:t>
            </a:r>
            <a:r>
              <a:rPr lang="en-US" dirty="0"/>
              <a:t> </a:t>
            </a:r>
            <a:r>
              <a:rPr lang="en-US" dirty="0" err="1"/>
              <a:t>kerak</a:t>
            </a:r>
            <a:r>
              <a:rPr lang="en-US" dirty="0"/>
              <a:t>: 1. </a:t>
            </a:r>
            <a:r>
              <a:rPr lang="en-US" dirty="0" err="1"/>
              <a:t>Yuvilgan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yaxshi</a:t>
            </a:r>
            <a:r>
              <a:rPr lang="en-US" dirty="0"/>
              <a:t> </a:t>
            </a:r>
            <a:r>
              <a:rPr lang="en-US" dirty="0" err="1"/>
              <a:t>quritilgan</a:t>
            </a:r>
            <a:r>
              <a:rPr lang="en-US" dirty="0"/>
              <a:t> </a:t>
            </a:r>
            <a:r>
              <a:rPr lang="en-US" dirty="0" err="1"/>
              <a:t>sochlarni</a:t>
            </a:r>
            <a:r>
              <a:rPr lang="en-US" dirty="0"/>
              <a:t> </a:t>
            </a:r>
            <a:r>
              <a:rPr lang="en-US" dirty="0" err="1"/>
              <a:t>o‘rab</a:t>
            </a:r>
            <a:r>
              <a:rPr lang="en-US" dirty="0"/>
              <a:t> </a:t>
            </a:r>
            <a:r>
              <a:rPr lang="en-US" dirty="0" err="1"/>
              <a:t>jingalak</a:t>
            </a:r>
            <a:r>
              <a:rPr lang="en-US" dirty="0"/>
              <a:t> </a:t>
            </a:r>
            <a:r>
              <a:rPr lang="en-US" dirty="0" err="1"/>
              <a:t>qilish</a:t>
            </a:r>
            <a:r>
              <a:rPr lang="en-US" dirty="0"/>
              <a:t> </a:t>
            </a:r>
            <a:r>
              <a:rPr lang="en-US" dirty="0" err="1"/>
              <a:t>mumkin</a:t>
            </a:r>
            <a:r>
              <a:rPr lang="en-US" dirty="0"/>
              <a:t>, </a:t>
            </a:r>
            <a:r>
              <a:rPr lang="en-US" dirty="0" err="1"/>
              <a:t>ho‘l</a:t>
            </a:r>
            <a:r>
              <a:rPr lang="en-US" dirty="0"/>
              <a:t> </a:t>
            </a:r>
            <a:r>
              <a:rPr lang="en-US" dirty="0" err="1"/>
              <a:t>sochlarni</a:t>
            </a:r>
            <a:r>
              <a:rPr lang="en-US" dirty="0"/>
              <a:t> </a:t>
            </a:r>
            <a:r>
              <a:rPr lang="en-US" dirty="0" err="1"/>
              <a:t>tekislash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jingalak</a:t>
            </a:r>
            <a:r>
              <a:rPr lang="en-US" dirty="0"/>
              <a:t> </a:t>
            </a:r>
            <a:r>
              <a:rPr lang="en-US" dirty="0" err="1"/>
              <a:t>qilish</a:t>
            </a:r>
            <a:r>
              <a:rPr lang="en-US" dirty="0"/>
              <a:t> </a:t>
            </a:r>
            <a:r>
              <a:rPr lang="en-US" dirty="0" err="1"/>
              <a:t>qat’iyan</a:t>
            </a:r>
            <a:r>
              <a:rPr lang="en-US" dirty="0"/>
              <a:t> man </a:t>
            </a:r>
            <a:r>
              <a:rPr lang="en-US" dirty="0" err="1"/>
              <a:t>etiladi</a:t>
            </a:r>
            <a:r>
              <a:rPr lang="en-US" dirty="0"/>
              <a:t>. 2. </a:t>
            </a:r>
            <a:r>
              <a:rPr lang="en-US" dirty="0" err="1"/>
              <a:t>Sochni</a:t>
            </a:r>
            <a:r>
              <a:rPr lang="en-US" dirty="0"/>
              <a:t> </a:t>
            </a:r>
            <a:r>
              <a:rPr lang="en-US" dirty="0" err="1"/>
              <a:t>jingalak</a:t>
            </a:r>
            <a:r>
              <a:rPr lang="en-US" dirty="0"/>
              <a:t> </a:t>
            </a:r>
            <a:r>
              <a:rPr lang="en-US" dirty="0" err="1"/>
              <a:t>qilishdan</a:t>
            </a:r>
            <a:r>
              <a:rPr lang="en-US" dirty="0"/>
              <a:t> </a:t>
            </a:r>
            <a:r>
              <a:rPr lang="en-US" dirty="0" err="1"/>
              <a:t>oldin</a:t>
            </a:r>
            <a:r>
              <a:rPr lang="en-US" dirty="0"/>
              <a:t> </a:t>
            </a:r>
            <a:r>
              <a:rPr lang="en-US" dirty="0" err="1"/>
              <a:t>sochning</a:t>
            </a:r>
            <a:r>
              <a:rPr lang="en-US" dirty="0"/>
              <a:t> </a:t>
            </a:r>
            <a:r>
              <a:rPr lang="en-US" dirty="0" err="1"/>
              <a:t>tutamini</a:t>
            </a:r>
            <a:r>
              <a:rPr lang="en-US" dirty="0"/>
              <a:t> (</a:t>
            </a:r>
            <a:r>
              <a:rPr lang="en-US" dirty="0" err="1"/>
              <a:t>kokilini</a:t>
            </a:r>
            <a:r>
              <a:rPr lang="en-US" dirty="0"/>
              <a:t>) </a:t>
            </a:r>
            <a:r>
              <a:rPr lang="en-US" dirty="0" err="1"/>
              <a:t>taroqda</a:t>
            </a:r>
            <a:r>
              <a:rPr lang="en-US" dirty="0"/>
              <a:t> </a:t>
            </a:r>
            <a:r>
              <a:rPr lang="en-US" dirty="0" err="1"/>
              <a:t>tarab</a:t>
            </a:r>
            <a:r>
              <a:rPr lang="en-US" dirty="0"/>
              <a:t>, </a:t>
            </a:r>
            <a:r>
              <a:rPr lang="en-US" dirty="0" err="1"/>
              <a:t>so‘ng</a:t>
            </a:r>
            <a:r>
              <a:rPr lang="en-US" dirty="0"/>
              <a:t> </a:t>
            </a:r>
            <a:r>
              <a:rPr lang="en-US" dirty="0" err="1"/>
              <a:t>ployka</a:t>
            </a:r>
            <a:r>
              <a:rPr lang="en-US" dirty="0"/>
              <a:t> </a:t>
            </a:r>
            <a:r>
              <a:rPr lang="en-US" dirty="0" err="1"/>
              <a:t>stvoliga</a:t>
            </a:r>
            <a:r>
              <a:rPr lang="en-US" dirty="0"/>
              <a:t> </a:t>
            </a:r>
            <a:r>
              <a:rPr lang="en-US" dirty="0" err="1"/>
              <a:t>o‘raladi</a:t>
            </a:r>
            <a:r>
              <a:rPr lang="en-US" dirty="0"/>
              <a:t>, </a:t>
            </a:r>
            <a:r>
              <a:rPr lang="en-US" dirty="0" err="1"/>
              <a:t>shunda</a:t>
            </a:r>
            <a:r>
              <a:rPr lang="en-US" dirty="0"/>
              <a:t> </a:t>
            </a:r>
            <a:r>
              <a:rPr lang="en-US" dirty="0" err="1"/>
              <a:t>soch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tekisda</a:t>
            </a:r>
            <a:r>
              <a:rPr lang="en-US" dirty="0"/>
              <a:t> </a:t>
            </a:r>
            <a:r>
              <a:rPr lang="en-US" dirty="0" err="1"/>
              <a:t>jingalak</a:t>
            </a:r>
            <a:r>
              <a:rPr lang="en-US" dirty="0"/>
              <a:t> </a:t>
            </a:r>
            <a:r>
              <a:rPr lang="en-US" dirty="0" err="1"/>
              <a:t>bo‘ladi</a:t>
            </a:r>
            <a:r>
              <a:rPr lang="en-US" dirty="0"/>
              <a:t>. 3. </a:t>
            </a:r>
            <a:r>
              <a:rPr lang="en-US" dirty="0" err="1"/>
              <a:t>Sochning</a:t>
            </a:r>
            <a:r>
              <a:rPr lang="en-US" dirty="0"/>
              <a:t> </a:t>
            </a:r>
            <a:r>
              <a:rPr lang="en-US" dirty="0" err="1"/>
              <a:t>tutami</a:t>
            </a:r>
            <a:r>
              <a:rPr lang="en-US" dirty="0"/>
              <a:t> </a:t>
            </a:r>
            <a:r>
              <a:rPr lang="en-US" dirty="0" err="1"/>
              <a:t>ployka</a:t>
            </a:r>
            <a:r>
              <a:rPr lang="en-US" dirty="0"/>
              <a:t> </a:t>
            </a:r>
            <a:r>
              <a:rPr lang="en-US" dirty="0" err="1"/>
              <a:t>stvolda</a:t>
            </a:r>
            <a:r>
              <a:rPr lang="en-US" dirty="0"/>
              <a:t> </a:t>
            </a:r>
            <a:r>
              <a:rPr lang="en-US" dirty="0" err="1"/>
              <a:t>qizdirish</a:t>
            </a:r>
            <a:r>
              <a:rPr lang="en-US" dirty="0"/>
              <a:t> </a:t>
            </a:r>
            <a:r>
              <a:rPr lang="en-US" dirty="0" err="1"/>
              <a:t>muddati</a:t>
            </a:r>
            <a:r>
              <a:rPr lang="en-US" dirty="0"/>
              <a:t> 30 </a:t>
            </a:r>
            <a:r>
              <a:rPr lang="en-US" dirty="0" err="1"/>
              <a:t>daqiqadan</a:t>
            </a:r>
            <a:r>
              <a:rPr lang="en-US" dirty="0"/>
              <a:t> </a:t>
            </a:r>
            <a:r>
              <a:rPr lang="en-US" dirty="0" err="1"/>
              <a:t>oshmasligi</a:t>
            </a:r>
            <a:r>
              <a:rPr lang="en-US" dirty="0"/>
              <a:t> </a:t>
            </a:r>
            <a:r>
              <a:rPr lang="en-US" dirty="0" err="1"/>
              <a:t>kerak</a:t>
            </a:r>
            <a:r>
              <a:rPr lang="en-US" dirty="0"/>
              <a:t>. 4. </a:t>
            </a:r>
            <a:r>
              <a:rPr lang="en-US" dirty="0" err="1"/>
              <a:t>Soch</a:t>
            </a:r>
            <a:r>
              <a:rPr lang="en-US" dirty="0"/>
              <a:t> </a:t>
            </a:r>
            <a:r>
              <a:rPr lang="en-US" dirty="0" err="1"/>
              <a:t>tutamlari</a:t>
            </a:r>
            <a:r>
              <a:rPr lang="en-US" dirty="0"/>
              <a:t> </a:t>
            </a:r>
            <a:r>
              <a:rPr lang="en-US" dirty="0" err="1"/>
              <a:t>jingalak</a:t>
            </a:r>
            <a:r>
              <a:rPr lang="en-US" dirty="0"/>
              <a:t> </a:t>
            </a:r>
            <a:r>
              <a:rPr lang="en-US" dirty="0" err="1"/>
              <a:t>qilingandan</a:t>
            </a:r>
            <a:r>
              <a:rPr lang="en-US" dirty="0"/>
              <a:t> </a:t>
            </a:r>
            <a:r>
              <a:rPr lang="en-US" dirty="0" err="1"/>
              <a:t>so‘ng</a:t>
            </a:r>
            <a:r>
              <a:rPr lang="en-US" dirty="0"/>
              <a:t>, </a:t>
            </a:r>
            <a:r>
              <a:rPr lang="en-US" dirty="0" err="1"/>
              <a:t>jingalaklar</a:t>
            </a:r>
            <a:r>
              <a:rPr lang="en-US" dirty="0"/>
              <a:t> </a:t>
            </a:r>
            <a:r>
              <a:rPr lang="en-US" dirty="0" err="1"/>
              <a:t>buzilmasligi</a:t>
            </a:r>
            <a:r>
              <a:rPr lang="en-US" dirty="0"/>
              <a:t> </a:t>
            </a:r>
            <a:r>
              <a:rPr lang="en-US" dirty="0" err="1"/>
              <a:t>uchun</a:t>
            </a:r>
            <a:r>
              <a:rPr lang="en-US" dirty="0"/>
              <a:t> </a:t>
            </a:r>
            <a:r>
              <a:rPr lang="en-US" dirty="0" err="1"/>
              <a:t>lok</a:t>
            </a:r>
            <a:r>
              <a:rPr lang="en-US" dirty="0"/>
              <a:t> </a:t>
            </a:r>
            <a:r>
              <a:rPr lang="en-US" dirty="0" err="1"/>
              <a:t>sepiladi</a:t>
            </a:r>
            <a:r>
              <a:rPr lang="en-US" dirty="0"/>
              <a:t>, </a:t>
            </a:r>
            <a:r>
              <a:rPr lang="en-US" dirty="0" err="1"/>
              <a:t>lok</a:t>
            </a:r>
            <a:r>
              <a:rPr lang="en-US" dirty="0"/>
              <a:t> 25 </a:t>
            </a:r>
            <a:r>
              <a:rPr lang="en-US" dirty="0" err="1"/>
              <a:t>santimetr</a:t>
            </a:r>
            <a:r>
              <a:rPr lang="en-US" dirty="0"/>
              <a:t> </a:t>
            </a:r>
            <a:r>
              <a:rPr lang="en-US" dirty="0" err="1"/>
              <a:t>uzoqlikdan</a:t>
            </a:r>
            <a:r>
              <a:rPr lang="en-US" dirty="0"/>
              <a:t> </a:t>
            </a:r>
            <a:r>
              <a:rPr lang="en-US" dirty="0" err="1"/>
              <a:t>amalga</a:t>
            </a:r>
            <a:r>
              <a:rPr lang="en-US" dirty="0"/>
              <a:t> </a:t>
            </a:r>
            <a:r>
              <a:rPr lang="en-US" dirty="0" err="1"/>
              <a:t>oshiriladi</a:t>
            </a:r>
            <a:r>
              <a:rPr lang="en-US" dirty="0"/>
              <a:t>. </a:t>
            </a:r>
            <a:r>
              <a:rPr lang="en-US" dirty="0" err="1"/>
              <a:t>Ployka</a:t>
            </a:r>
            <a:r>
              <a:rPr lang="en-US" dirty="0"/>
              <a:t> </a:t>
            </a:r>
            <a:r>
              <a:rPr lang="en-US" dirty="0" err="1"/>
              <a:t>stayleri</a:t>
            </a:r>
            <a:r>
              <a:rPr lang="en-US" dirty="0"/>
              <a:t> </a:t>
            </a:r>
            <a:r>
              <a:rPr lang="en-US" dirty="0" err="1"/>
              <a:t>sochning</a:t>
            </a:r>
            <a:r>
              <a:rPr lang="en-US" dirty="0"/>
              <a:t> </a:t>
            </a:r>
            <a:r>
              <a:rPr lang="en-US" dirty="0" err="1"/>
              <a:t>uzun</a:t>
            </a:r>
            <a:r>
              <a:rPr lang="en-US" dirty="0"/>
              <a:t> </a:t>
            </a:r>
            <a:r>
              <a:rPr lang="en-US" dirty="0" err="1"/>
              <a:t>yoki</a:t>
            </a:r>
            <a:r>
              <a:rPr lang="en-US" dirty="0"/>
              <a:t> </a:t>
            </a:r>
            <a:r>
              <a:rPr lang="en-US" dirty="0" err="1"/>
              <a:t>kaltaligiga</a:t>
            </a:r>
            <a:r>
              <a:rPr lang="en-US" dirty="0"/>
              <a:t> </a:t>
            </a:r>
            <a:r>
              <a:rPr lang="en-US" dirty="0" err="1"/>
              <a:t>qarab</a:t>
            </a:r>
            <a:r>
              <a:rPr lang="en-US" dirty="0"/>
              <a:t> </a:t>
            </a:r>
            <a:r>
              <a:rPr lang="en-US" dirty="0" err="1"/>
              <a:t>tanlab</a:t>
            </a:r>
            <a:r>
              <a:rPr lang="en-US" dirty="0"/>
              <a:t> </a:t>
            </a:r>
            <a:r>
              <a:rPr lang="en-US" dirty="0" err="1"/>
              <a:t>olinadi</a:t>
            </a:r>
            <a:r>
              <a:rPr lang="en-US" dirty="0"/>
              <a:t>. </a:t>
            </a:r>
            <a:r>
              <a:rPr lang="en-US" dirty="0" err="1"/>
              <a:t>Uzun</a:t>
            </a:r>
            <a:r>
              <a:rPr lang="en-US" dirty="0"/>
              <a:t> </a:t>
            </a:r>
            <a:r>
              <a:rPr lang="en-US" dirty="0" err="1"/>
              <a:t>sochlar</a:t>
            </a:r>
            <a:r>
              <a:rPr lang="en-US" dirty="0"/>
              <a:t> </a:t>
            </a:r>
            <a:r>
              <a:rPr lang="en-US" dirty="0" err="1"/>
              <a:t>uchun</a:t>
            </a:r>
            <a:r>
              <a:rPr lang="en-US" dirty="0"/>
              <a:t> </a:t>
            </a:r>
            <a:r>
              <a:rPr lang="en-US" dirty="0" err="1"/>
              <a:t>enli</a:t>
            </a:r>
            <a:r>
              <a:rPr lang="en-US" dirty="0"/>
              <a:t>, </a:t>
            </a:r>
            <a:r>
              <a:rPr lang="en-US" dirty="0" err="1"/>
              <a:t>kalta</a:t>
            </a:r>
            <a:r>
              <a:rPr lang="en-US" dirty="0"/>
              <a:t> </a:t>
            </a:r>
            <a:r>
              <a:rPr lang="en-US" dirty="0" err="1"/>
              <a:t>sochlar</a:t>
            </a:r>
            <a:r>
              <a:rPr lang="en-US" dirty="0"/>
              <a:t> </a:t>
            </a:r>
            <a:r>
              <a:rPr lang="en-US" dirty="0" err="1"/>
              <a:t>uchun</a:t>
            </a:r>
            <a:r>
              <a:rPr lang="en-US" dirty="0"/>
              <a:t> </a:t>
            </a:r>
            <a:r>
              <a:rPr lang="en-US" dirty="0" err="1"/>
              <a:t>kichik</a:t>
            </a:r>
            <a:r>
              <a:rPr lang="en-US" dirty="0"/>
              <a:t> </a:t>
            </a:r>
            <a:r>
              <a:rPr lang="en-US" dirty="0" err="1"/>
              <a:t>diametrli</a:t>
            </a:r>
            <a:r>
              <a:rPr lang="en-US" dirty="0"/>
              <a:t> </a:t>
            </a:r>
            <a:r>
              <a:rPr lang="en-US" dirty="0" err="1"/>
              <a:t>stayler</a:t>
            </a:r>
            <a:r>
              <a:rPr lang="en-US" dirty="0"/>
              <a:t> </a:t>
            </a:r>
            <a:r>
              <a:rPr lang="en-US" dirty="0" err="1"/>
              <a:t>tanlab</a:t>
            </a:r>
            <a:r>
              <a:rPr lang="en-US" dirty="0"/>
              <a:t> </a:t>
            </a:r>
            <a:r>
              <a:rPr lang="en-US" dirty="0" err="1"/>
              <a:t>olinadi</a:t>
            </a:r>
            <a:r>
              <a:rPr lang="en-US" dirty="0"/>
              <a:t>. </a:t>
            </a:r>
            <a:r>
              <a:rPr lang="en-US" dirty="0" err="1"/>
              <a:t>Havaskorlar</a:t>
            </a:r>
            <a:r>
              <a:rPr lang="en-US" dirty="0"/>
              <a:t> </a:t>
            </a:r>
            <a:r>
              <a:rPr lang="en-US" dirty="0" err="1"/>
              <a:t>turli</a:t>
            </a:r>
            <a:r>
              <a:rPr lang="en-US" dirty="0"/>
              <a:t> </a:t>
            </a:r>
            <a:r>
              <a:rPr lang="en-US" dirty="0" err="1"/>
              <a:t>uslublarda</a:t>
            </a:r>
            <a:r>
              <a:rPr lang="en-US" dirty="0"/>
              <a:t> </a:t>
            </a:r>
            <a:r>
              <a:rPr lang="en-US" dirty="0" err="1"/>
              <a:t>sochlarini</a:t>
            </a:r>
            <a:r>
              <a:rPr lang="en-US" dirty="0"/>
              <a:t> </a:t>
            </a:r>
            <a:r>
              <a:rPr lang="en-US" dirty="0" err="1"/>
              <a:t>turmaklaydilar</a:t>
            </a:r>
            <a:r>
              <a:rPr lang="en-US" dirty="0"/>
              <a:t>, </a:t>
            </a:r>
            <a:r>
              <a:rPr lang="en-US" dirty="0" err="1"/>
              <a:t>ployka</a:t>
            </a:r>
            <a:r>
              <a:rPr lang="en-US" dirty="0"/>
              <a:t> </a:t>
            </a:r>
            <a:r>
              <a:rPr lang="en-US" dirty="0" err="1"/>
              <a:t>tanlab</a:t>
            </a:r>
            <a:r>
              <a:rPr lang="en-US" dirty="0"/>
              <a:t> </a:t>
            </a:r>
            <a:r>
              <a:rPr lang="en-US" dirty="0" err="1"/>
              <a:t>olishda</a:t>
            </a:r>
            <a:r>
              <a:rPr lang="en-US" dirty="0"/>
              <a:t> </a:t>
            </a:r>
            <a:r>
              <a:rPr lang="en-US" dirty="0" err="1"/>
              <a:t>ishlab</a:t>
            </a:r>
            <a:r>
              <a:rPr lang="en-US" dirty="0"/>
              <a:t> </a:t>
            </a:r>
            <a:r>
              <a:rPr lang="en-US" dirty="0" err="1"/>
              <a:t>chiqaruvchiga</a:t>
            </a:r>
            <a:r>
              <a:rPr lang="en-US" dirty="0"/>
              <a:t> </a:t>
            </a:r>
            <a:r>
              <a:rPr lang="en-US" dirty="0" err="1"/>
              <a:t>e’tibor</a:t>
            </a:r>
            <a:r>
              <a:rPr lang="en-US" dirty="0"/>
              <a:t> </a:t>
            </a:r>
            <a:r>
              <a:rPr lang="en-US" dirty="0" err="1"/>
              <a:t>beradilar</a:t>
            </a:r>
            <a:r>
              <a:rPr lang="en-US" dirty="0"/>
              <a:t>, </a:t>
            </a:r>
            <a:r>
              <a:rPr lang="en-US" dirty="0" err="1"/>
              <a:t>bugungi</a:t>
            </a:r>
            <a:r>
              <a:rPr lang="en-US" dirty="0"/>
              <a:t> </a:t>
            </a:r>
            <a:r>
              <a:rPr lang="en-US" dirty="0" err="1"/>
              <a:t>kunda</a:t>
            </a:r>
            <a:r>
              <a:rPr lang="en-US" dirty="0"/>
              <a:t> </a:t>
            </a:r>
            <a:r>
              <a:rPr lang="en-US" dirty="0" err="1"/>
              <a:t>BaByliss</a:t>
            </a:r>
            <a:r>
              <a:rPr lang="en-US" dirty="0"/>
              <a:t>, Wahl, Philips, Remington, Bosch, </a:t>
            </a:r>
            <a:r>
              <a:rPr lang="en-US" dirty="0" err="1"/>
              <a:t>Rowenta</a:t>
            </a:r>
            <a:r>
              <a:rPr lang="en-US" dirty="0"/>
              <a:t>, </a:t>
            </a:r>
            <a:r>
              <a:rPr lang="en-US" dirty="0" err="1"/>
              <a:t>Harizma</a:t>
            </a:r>
            <a:r>
              <a:rPr lang="en-US" dirty="0"/>
              <a:t>, GA.MA </a:t>
            </a:r>
            <a:r>
              <a:rPr lang="en-US" dirty="0" err="1"/>
              <a:t>savdo</a:t>
            </a:r>
            <a:r>
              <a:rPr lang="en-US" dirty="0"/>
              <a:t> </a:t>
            </a:r>
            <a:r>
              <a:rPr lang="en-US" dirty="0" err="1"/>
              <a:t>markasida</a:t>
            </a:r>
            <a:r>
              <a:rPr lang="en-US" dirty="0"/>
              <a:t> </a:t>
            </a:r>
            <a:r>
              <a:rPr lang="en-US" dirty="0" err="1"/>
              <a:t>ishlab</a:t>
            </a:r>
            <a:r>
              <a:rPr lang="en-US" dirty="0"/>
              <a:t> </a:t>
            </a:r>
            <a:r>
              <a:rPr lang="en-US" dirty="0" err="1"/>
              <a:t>chiqarilayotgan</a:t>
            </a:r>
            <a:r>
              <a:rPr lang="en-US" dirty="0"/>
              <a:t> </a:t>
            </a:r>
            <a:r>
              <a:rPr lang="en-US" dirty="0" err="1"/>
              <a:t>ploykalarga</a:t>
            </a:r>
            <a:r>
              <a:rPr lang="en-US" dirty="0"/>
              <a:t> </a:t>
            </a:r>
            <a:r>
              <a:rPr lang="en-US" dirty="0" err="1"/>
              <a:t>talab</a:t>
            </a:r>
            <a:r>
              <a:rPr lang="en-US" dirty="0"/>
              <a:t> </a:t>
            </a:r>
            <a:r>
              <a:rPr lang="en-US" dirty="0" err="1"/>
              <a:t>ko‘proq</a:t>
            </a:r>
            <a:r>
              <a:rPr lang="en-US" dirty="0"/>
              <a:t>. </a:t>
            </a:r>
            <a:r>
              <a:rPr lang="en-US" dirty="0" err="1"/>
              <a:t>Turli</a:t>
            </a:r>
            <a:r>
              <a:rPr lang="en-US" dirty="0"/>
              <a:t> </a:t>
            </a:r>
            <a:r>
              <a:rPr lang="en-US" dirty="0" err="1"/>
              <a:t>ko‘rinishda</a:t>
            </a:r>
            <a:r>
              <a:rPr lang="en-US" dirty="0"/>
              <a:t>, </a:t>
            </a:r>
            <a:r>
              <a:rPr lang="en-US" dirty="0" err="1"/>
              <a:t>turli</a:t>
            </a:r>
            <a:r>
              <a:rPr lang="en-US" dirty="0"/>
              <a:t> </a:t>
            </a:r>
            <a:r>
              <a:rPr lang="en-US" dirty="0" err="1"/>
              <a:t>nasadkalarda</a:t>
            </a:r>
            <a:r>
              <a:rPr lang="en-US" dirty="0"/>
              <a:t> </a:t>
            </a:r>
            <a:r>
              <a:rPr lang="en-US" dirty="0" err="1"/>
              <a:t>sochni</a:t>
            </a:r>
            <a:r>
              <a:rPr lang="en-US" dirty="0"/>
              <a:t> </a:t>
            </a:r>
            <a:r>
              <a:rPr lang="en-US" dirty="0" err="1"/>
              <a:t>sifatli</a:t>
            </a:r>
            <a:r>
              <a:rPr lang="en-US" dirty="0"/>
              <a:t>, </a:t>
            </a:r>
            <a:r>
              <a:rPr lang="en-US" dirty="0" err="1"/>
              <a:t>xavfsiz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chiroyli</a:t>
            </a:r>
            <a:r>
              <a:rPr lang="en-US" dirty="0"/>
              <a:t> </a:t>
            </a:r>
            <a:r>
              <a:rPr lang="en-US" dirty="0" err="1"/>
              <a:t>turmaklash</a:t>
            </a:r>
            <a:r>
              <a:rPr lang="en-US" dirty="0"/>
              <a:t> </a:t>
            </a:r>
            <a:r>
              <a:rPr lang="en-US" dirty="0" err="1"/>
              <a:t>uchun</a:t>
            </a:r>
            <a:r>
              <a:rPr lang="en-US" dirty="0"/>
              <a:t> </a:t>
            </a:r>
            <a:r>
              <a:rPr lang="en-US" dirty="0" err="1"/>
              <a:t>mo‘ljallab</a:t>
            </a:r>
            <a:r>
              <a:rPr lang="en-US" dirty="0"/>
              <a:t> </a:t>
            </a:r>
            <a:r>
              <a:rPr lang="en-US" dirty="0" err="1"/>
              <a:t>chiqarilmoqda</a:t>
            </a:r>
            <a:r>
              <a:rPr lang="en-US" dirty="0"/>
              <a:t>.</a:t>
            </a:r>
            <a:endParaRPr lang="ru-RU" dirty="0"/>
          </a:p>
        </p:txBody>
      </p:sp>
      <p:pic>
        <p:nvPicPr>
          <p:cNvPr id="4" name="Рисунок 3" descr="https://avatars.mds.yandex.net/get-mpic/4386141/img_id8839692579265646072.jpeg/14hq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65124"/>
            <a:ext cx="4556760" cy="288099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 descr="https://images.ua.prom.st/2510647361_w640_h640_fen-schetka-stajler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4960" y="365123"/>
            <a:ext cx="3273552" cy="2880996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Рисунок 5" descr="https://ae01.alicdn.com/kf/HTB1tBGlXUrrK1RkSne1q6ArVVXaw/Gustala-EPS368A.jpg_q50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68513" y="365124"/>
            <a:ext cx="2685288" cy="288099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335441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42379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3575303"/>
            <a:ext cx="10515600" cy="2601659"/>
          </a:xfrm>
        </p:spPr>
        <p:txBody>
          <a:bodyPr>
            <a:normAutofit fontScale="55000" lnSpcReduction="20000"/>
          </a:bodyPr>
          <a:lstStyle/>
          <a:p>
            <a:r>
              <a:rPr lang="en-US" dirty="0" err="1"/>
              <a:t>Elektr</a:t>
            </a:r>
            <a:r>
              <a:rPr lang="en-US" dirty="0"/>
              <a:t> </a:t>
            </a:r>
            <a:r>
              <a:rPr lang="en-US" dirty="0" err="1"/>
              <a:t>ploykalarning</a:t>
            </a:r>
            <a:r>
              <a:rPr lang="en-US" dirty="0"/>
              <a:t> </a:t>
            </a:r>
            <a:r>
              <a:rPr lang="en-US" dirty="0" err="1"/>
              <a:t>turlari</a:t>
            </a:r>
            <a:r>
              <a:rPr lang="en-US" dirty="0"/>
              <a:t> </a:t>
            </a:r>
            <a:r>
              <a:rPr lang="en-US" dirty="0" err="1"/>
              <a:t>juda</a:t>
            </a:r>
            <a:r>
              <a:rPr lang="en-US" dirty="0"/>
              <a:t> </a:t>
            </a:r>
            <a:r>
              <a:rPr lang="en-US" dirty="0" err="1"/>
              <a:t>ko‘p</a:t>
            </a:r>
            <a:r>
              <a:rPr lang="en-US" dirty="0"/>
              <a:t> </a:t>
            </a:r>
            <a:r>
              <a:rPr lang="en-US" dirty="0" err="1"/>
              <a:t>bo‘lib</a:t>
            </a:r>
            <a:r>
              <a:rPr lang="en-US" dirty="0"/>
              <a:t>, </a:t>
            </a:r>
            <a:r>
              <a:rPr lang="en-US" dirty="0" err="1"/>
              <a:t>sochlarni</a:t>
            </a:r>
            <a:r>
              <a:rPr lang="en-US" dirty="0"/>
              <a:t> </a:t>
            </a:r>
            <a:r>
              <a:rPr lang="en-US" dirty="0" err="1"/>
              <a:t>jingalak</a:t>
            </a:r>
            <a:r>
              <a:rPr lang="en-US" dirty="0"/>
              <a:t> </a:t>
            </a:r>
            <a:r>
              <a:rPr lang="en-US" dirty="0" err="1"/>
              <a:t>qilib</a:t>
            </a:r>
            <a:r>
              <a:rPr lang="en-US" dirty="0"/>
              <a:t> </a:t>
            </a:r>
            <a:r>
              <a:rPr lang="en-US" dirty="0" err="1"/>
              <a:t>turmaklash</a:t>
            </a:r>
            <a:r>
              <a:rPr lang="en-US" dirty="0"/>
              <a:t> </a:t>
            </a:r>
            <a:r>
              <a:rPr lang="en-US" dirty="0" err="1"/>
              <a:t>uchun</a:t>
            </a:r>
            <a:r>
              <a:rPr lang="en-US" dirty="0"/>
              <a:t> </a:t>
            </a:r>
            <a:r>
              <a:rPr lang="en-US" dirty="0" err="1"/>
              <a:t>mo‘ljallangan</a:t>
            </a:r>
            <a:r>
              <a:rPr lang="en-US" dirty="0"/>
              <a:t>. </a:t>
            </a:r>
            <a:r>
              <a:rPr lang="en-US" dirty="0" err="1"/>
              <a:t>Ularning</a:t>
            </a:r>
            <a:r>
              <a:rPr lang="en-US" dirty="0"/>
              <a:t> </a:t>
            </a:r>
            <a:r>
              <a:rPr lang="en-US" dirty="0" err="1"/>
              <a:t>bajaradigan</a:t>
            </a:r>
            <a:r>
              <a:rPr lang="en-US" dirty="0"/>
              <a:t> </a:t>
            </a:r>
            <a:r>
              <a:rPr lang="en-US" dirty="0" err="1"/>
              <a:t>ishi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xil</a:t>
            </a:r>
            <a:r>
              <a:rPr lang="en-US" dirty="0"/>
              <a:t> </a:t>
            </a:r>
            <a:r>
              <a:rPr lang="en-US" dirty="0" err="1"/>
              <a:t>bo‘lib</a:t>
            </a:r>
            <a:r>
              <a:rPr lang="en-US" dirty="0"/>
              <a:t>, </a:t>
            </a:r>
            <a:r>
              <a:rPr lang="en-US" dirty="0" err="1"/>
              <a:t>turmaklashda</a:t>
            </a:r>
            <a:r>
              <a:rPr lang="en-US" dirty="0"/>
              <a:t> </a:t>
            </a:r>
            <a:r>
              <a:rPr lang="en-US" dirty="0" err="1"/>
              <a:t>jingalaklar</a:t>
            </a:r>
            <a:r>
              <a:rPr lang="en-US" dirty="0"/>
              <a:t> </a:t>
            </a:r>
            <a:r>
              <a:rPr lang="en-US" dirty="0" err="1"/>
              <a:t>turli</a:t>
            </a:r>
            <a:r>
              <a:rPr lang="en-US" dirty="0"/>
              <a:t> </a:t>
            </a:r>
            <a:r>
              <a:rPr lang="en-US" dirty="0" err="1"/>
              <a:t>ko‘rinishda</a:t>
            </a:r>
            <a:r>
              <a:rPr lang="en-US" dirty="0"/>
              <a:t> </a:t>
            </a:r>
            <a:r>
              <a:rPr lang="en-US" dirty="0" err="1"/>
              <a:t>bo‘ladi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ular</a:t>
            </a:r>
            <a:r>
              <a:rPr lang="en-US" dirty="0"/>
              <a:t> </a:t>
            </a:r>
            <a:r>
              <a:rPr lang="en-US" dirty="0" err="1"/>
              <a:t>turli</a:t>
            </a:r>
            <a:r>
              <a:rPr lang="en-US" dirty="0"/>
              <a:t> </a:t>
            </a:r>
            <a:r>
              <a:rPr lang="en-US" dirty="0" err="1"/>
              <a:t>elektron</a:t>
            </a:r>
            <a:r>
              <a:rPr lang="en-US" dirty="0"/>
              <a:t> </a:t>
            </a:r>
            <a:r>
              <a:rPr lang="en-US" dirty="0" err="1"/>
              <a:t>sxemalar</a:t>
            </a:r>
            <a:r>
              <a:rPr lang="en-US" dirty="0"/>
              <a:t> </a:t>
            </a:r>
            <a:r>
              <a:rPr lang="en-US" dirty="0" err="1"/>
              <a:t>yordamida</a:t>
            </a:r>
            <a:r>
              <a:rPr lang="en-US" dirty="0"/>
              <a:t> </a:t>
            </a:r>
            <a:r>
              <a:rPr lang="en-US" dirty="0" err="1"/>
              <a:t>issiqlik</a:t>
            </a:r>
            <a:r>
              <a:rPr lang="en-US" dirty="0"/>
              <a:t> </a:t>
            </a:r>
            <a:r>
              <a:rPr lang="en-US" dirty="0" err="1"/>
              <a:t>haroratni</a:t>
            </a:r>
            <a:r>
              <a:rPr lang="en-US" dirty="0"/>
              <a:t> </a:t>
            </a:r>
            <a:r>
              <a:rPr lang="en-US" dirty="0" err="1"/>
              <a:t>boshqarib</a:t>
            </a:r>
            <a:r>
              <a:rPr lang="en-US" dirty="0"/>
              <a:t> </a:t>
            </a:r>
            <a:r>
              <a:rPr lang="en-US" dirty="0" err="1"/>
              <a:t>amalga</a:t>
            </a:r>
            <a:r>
              <a:rPr lang="en-US" dirty="0"/>
              <a:t> </a:t>
            </a:r>
            <a:r>
              <a:rPr lang="en-US" dirty="0" err="1"/>
              <a:t>oshiriladi</a:t>
            </a:r>
            <a:r>
              <a:rPr lang="en-US" dirty="0"/>
              <a:t>. Bu </a:t>
            </a:r>
            <a:r>
              <a:rPr lang="en-US" dirty="0" err="1"/>
              <a:t>spiralga</a:t>
            </a:r>
            <a:r>
              <a:rPr lang="en-US" dirty="0"/>
              <a:t> </a:t>
            </a:r>
            <a:r>
              <a:rPr lang="en-US" dirty="0" err="1"/>
              <a:t>uzatilayotgan</a:t>
            </a:r>
            <a:r>
              <a:rPr lang="en-US" dirty="0"/>
              <a:t> </a:t>
            </a:r>
            <a:r>
              <a:rPr lang="en-US" dirty="0" err="1"/>
              <a:t>kuchlanishni</a:t>
            </a:r>
            <a:r>
              <a:rPr lang="en-US" dirty="0"/>
              <a:t> </a:t>
            </a:r>
            <a:r>
              <a:rPr lang="en-US" dirty="0" err="1"/>
              <a:t>o‘zgartirib</a:t>
            </a:r>
            <a:r>
              <a:rPr lang="en-US" dirty="0"/>
              <a:t> </a:t>
            </a:r>
            <a:r>
              <a:rPr lang="en-US" dirty="0" err="1"/>
              <a:t>bajarladi</a:t>
            </a:r>
            <a:r>
              <a:rPr lang="en-US" dirty="0"/>
              <a:t>. </a:t>
            </a:r>
            <a:r>
              <a:rPr lang="en-US" dirty="0" err="1"/>
              <a:t>Yuqorida</a:t>
            </a:r>
            <a:r>
              <a:rPr lang="en-US" dirty="0"/>
              <a:t> </a:t>
            </a:r>
            <a:r>
              <a:rPr lang="en-US" dirty="0" err="1"/>
              <a:t>berilgan</a:t>
            </a:r>
            <a:r>
              <a:rPr lang="en-US" dirty="0"/>
              <a:t> </a:t>
            </a:r>
            <a:r>
              <a:rPr lang="en-US" dirty="0" err="1"/>
              <a:t>ploykaning</a:t>
            </a:r>
            <a:r>
              <a:rPr lang="en-US" dirty="0"/>
              <a:t> </a:t>
            </a:r>
            <a:r>
              <a:rPr lang="en-US" dirty="0" err="1"/>
              <a:t>prinsipial</a:t>
            </a:r>
            <a:r>
              <a:rPr lang="en-US" dirty="0"/>
              <a:t> </a:t>
            </a:r>
            <a:r>
              <a:rPr lang="en-US" dirty="0" err="1"/>
              <a:t>elektr</a:t>
            </a:r>
            <a:r>
              <a:rPr lang="en-US" dirty="0"/>
              <a:t> </a:t>
            </a:r>
            <a:r>
              <a:rPr lang="en-US" dirty="0" err="1"/>
              <a:t>sxemasida</a:t>
            </a:r>
            <a:r>
              <a:rPr lang="en-US" dirty="0"/>
              <a:t> </a:t>
            </a:r>
            <a:r>
              <a:rPr lang="en-US" dirty="0" err="1"/>
              <a:t>harorat</a:t>
            </a:r>
            <a:r>
              <a:rPr lang="en-US" dirty="0"/>
              <a:t> </a:t>
            </a:r>
            <a:r>
              <a:rPr lang="en-US" dirty="0" err="1"/>
              <a:t>ikki</a:t>
            </a:r>
            <a:r>
              <a:rPr lang="en-US" dirty="0"/>
              <a:t> </a:t>
            </a:r>
            <a:r>
              <a:rPr lang="en-US" dirty="0" err="1"/>
              <a:t>bosqichda</a:t>
            </a:r>
            <a:r>
              <a:rPr lang="en-US" dirty="0"/>
              <a:t> </a:t>
            </a:r>
            <a:r>
              <a:rPr lang="en-US" dirty="0" err="1"/>
              <a:t>boshqariladi</a:t>
            </a:r>
            <a:r>
              <a:rPr lang="en-US" dirty="0"/>
              <a:t>. </a:t>
            </a:r>
            <a:r>
              <a:rPr lang="en-US" dirty="0" err="1"/>
              <a:t>Prinsipial</a:t>
            </a:r>
            <a:r>
              <a:rPr lang="en-US" dirty="0"/>
              <a:t> </a:t>
            </a:r>
            <a:r>
              <a:rPr lang="en-US" dirty="0" err="1"/>
              <a:t>elektr</a:t>
            </a:r>
            <a:r>
              <a:rPr lang="en-US" dirty="0"/>
              <a:t> </a:t>
            </a:r>
            <a:r>
              <a:rPr lang="en-US" dirty="0" err="1"/>
              <a:t>sxema</a:t>
            </a:r>
            <a:r>
              <a:rPr lang="en-US" dirty="0"/>
              <a:t> </a:t>
            </a:r>
            <a:r>
              <a:rPr lang="en-US" dirty="0" err="1"/>
              <a:t>quyidagicha</a:t>
            </a:r>
            <a:r>
              <a:rPr lang="en-US" dirty="0"/>
              <a:t> </a:t>
            </a:r>
            <a:r>
              <a:rPr lang="en-US" dirty="0" err="1"/>
              <a:t>ishlaydi</a:t>
            </a:r>
            <a:r>
              <a:rPr lang="en-US" dirty="0"/>
              <a:t>. </a:t>
            </a:r>
            <a:r>
              <a:rPr lang="en-US" dirty="0" err="1"/>
              <a:t>Elektr</a:t>
            </a:r>
            <a:r>
              <a:rPr lang="en-US" dirty="0"/>
              <a:t> </a:t>
            </a:r>
            <a:r>
              <a:rPr lang="en-US" dirty="0" err="1"/>
              <a:t>ploykani</a:t>
            </a:r>
            <a:r>
              <a:rPr lang="en-US" dirty="0"/>
              <a:t> ~220 volt </a:t>
            </a:r>
            <a:r>
              <a:rPr lang="en-US" dirty="0" err="1"/>
              <a:t>kuchlanish</a:t>
            </a:r>
            <a:r>
              <a:rPr lang="en-US" dirty="0"/>
              <a:t> </a:t>
            </a:r>
            <a:r>
              <a:rPr lang="en-US" dirty="0" err="1"/>
              <a:t>tarmog‘iga</a:t>
            </a:r>
            <a:r>
              <a:rPr lang="en-US" dirty="0"/>
              <a:t> </a:t>
            </a:r>
            <a:r>
              <a:rPr lang="en-US" dirty="0" err="1"/>
              <a:t>ulaganda</a:t>
            </a:r>
            <a:r>
              <a:rPr lang="en-US" dirty="0"/>
              <a:t> ON-OFF </a:t>
            </a:r>
            <a:r>
              <a:rPr lang="en-US" dirty="0" err="1"/>
              <a:t>tarmoq</a:t>
            </a:r>
            <a:r>
              <a:rPr lang="en-US" dirty="0"/>
              <a:t> </a:t>
            </a:r>
            <a:r>
              <a:rPr lang="en-US" dirty="0" err="1"/>
              <a:t>kalitining</a:t>
            </a:r>
            <a:r>
              <a:rPr lang="en-US" dirty="0"/>
              <a:t> 2-uchiga </a:t>
            </a:r>
            <a:r>
              <a:rPr lang="en-US" dirty="0" err="1"/>
              <a:t>borib</a:t>
            </a:r>
            <a:r>
              <a:rPr lang="en-US" dirty="0"/>
              <a:t> 1–2 </a:t>
            </a:r>
            <a:r>
              <a:rPr lang="en-US" dirty="0" err="1"/>
              <a:t>kontaktlar</a:t>
            </a:r>
            <a:r>
              <a:rPr lang="en-US" dirty="0"/>
              <a:t> </a:t>
            </a:r>
            <a:r>
              <a:rPr lang="en-US" dirty="0" err="1"/>
              <a:t>orqali</a:t>
            </a:r>
            <a:r>
              <a:rPr lang="en-US" dirty="0"/>
              <a:t> KD1 </a:t>
            </a:r>
            <a:r>
              <a:rPr lang="en-US" dirty="0" err="1"/>
              <a:t>to‘g‘irlagichli</a:t>
            </a:r>
            <a:r>
              <a:rPr lang="en-US" dirty="0"/>
              <a:t> </a:t>
            </a:r>
            <a:r>
              <a:rPr lang="en-US" dirty="0" err="1"/>
              <a:t>diod</a:t>
            </a:r>
            <a:r>
              <a:rPr lang="en-US" dirty="0"/>
              <a:t> </a:t>
            </a:r>
            <a:r>
              <a:rPr lang="en-US" dirty="0" err="1"/>
              <a:t>yordamida</a:t>
            </a:r>
            <a:r>
              <a:rPr lang="en-US" dirty="0"/>
              <a:t> H1 </a:t>
            </a:r>
            <a:r>
              <a:rPr lang="en-US" dirty="0" err="1"/>
              <a:t>qizdirgichga</a:t>
            </a:r>
            <a:r>
              <a:rPr lang="en-US" dirty="0"/>
              <a:t> </a:t>
            </a:r>
            <a:r>
              <a:rPr lang="en-US" dirty="0" err="1"/>
              <a:t>boradi</a:t>
            </a:r>
            <a:r>
              <a:rPr lang="en-US" dirty="0"/>
              <a:t>, spiral </a:t>
            </a:r>
            <a:r>
              <a:rPr lang="en-US" dirty="0" err="1"/>
              <a:t>elektr</a:t>
            </a:r>
            <a:r>
              <a:rPr lang="en-US" dirty="0"/>
              <a:t> </a:t>
            </a:r>
            <a:r>
              <a:rPr lang="en-US" dirty="0" err="1"/>
              <a:t>energiyani</a:t>
            </a:r>
            <a:r>
              <a:rPr lang="en-US" dirty="0"/>
              <a:t> </a:t>
            </a:r>
            <a:r>
              <a:rPr lang="en-US" dirty="0" err="1"/>
              <a:t>issiqlik</a:t>
            </a:r>
            <a:r>
              <a:rPr lang="en-US" dirty="0"/>
              <a:t> </a:t>
            </a:r>
            <a:r>
              <a:rPr lang="en-US" dirty="0" err="1"/>
              <a:t>energiyasiga</a:t>
            </a:r>
            <a:r>
              <a:rPr lang="en-US" dirty="0"/>
              <a:t> </a:t>
            </a:r>
            <a:r>
              <a:rPr lang="en-US" dirty="0" err="1"/>
              <a:t>aylantiradi</a:t>
            </a:r>
            <a:r>
              <a:rPr lang="en-US" dirty="0"/>
              <a:t>, </a:t>
            </a:r>
            <a:r>
              <a:rPr lang="en-US" dirty="0" err="1"/>
              <a:t>elektr</a:t>
            </a:r>
            <a:r>
              <a:rPr lang="en-US" dirty="0"/>
              <a:t> </a:t>
            </a:r>
            <a:r>
              <a:rPr lang="en-US" dirty="0" err="1"/>
              <a:t>ployka</a:t>
            </a:r>
            <a:r>
              <a:rPr lang="en-US" dirty="0"/>
              <a:t> </a:t>
            </a:r>
            <a:r>
              <a:rPr lang="en-US" dirty="0" err="1"/>
              <a:t>kuchlanish</a:t>
            </a:r>
            <a:r>
              <a:rPr lang="en-US" dirty="0"/>
              <a:t> </a:t>
            </a:r>
            <a:r>
              <a:rPr lang="en-US" dirty="0" err="1"/>
              <a:t>bilan</a:t>
            </a:r>
            <a:r>
              <a:rPr lang="en-US" dirty="0"/>
              <a:t> </a:t>
            </a:r>
            <a:r>
              <a:rPr lang="en-US" dirty="0" err="1"/>
              <a:t>oziqlanganini</a:t>
            </a:r>
            <a:r>
              <a:rPr lang="en-US" dirty="0"/>
              <a:t> </a:t>
            </a:r>
            <a:r>
              <a:rPr lang="en-US" dirty="0" err="1"/>
              <a:t>bildiruvchi</a:t>
            </a:r>
            <a:r>
              <a:rPr lang="en-US" dirty="0"/>
              <a:t> </a:t>
            </a:r>
            <a:r>
              <a:rPr lang="en-US" dirty="0" err="1"/>
              <a:t>zanjir</a:t>
            </a:r>
            <a:r>
              <a:rPr lang="en-US" dirty="0"/>
              <a:t> LED1 </a:t>
            </a:r>
            <a:r>
              <a:rPr lang="en-US" dirty="0" err="1"/>
              <a:t>va</a:t>
            </a:r>
            <a:r>
              <a:rPr lang="en-US" dirty="0"/>
              <a:t> R1 </a:t>
            </a:r>
            <a:r>
              <a:rPr lang="en-US" dirty="0" err="1"/>
              <a:t>oziqlanganida</a:t>
            </a:r>
            <a:r>
              <a:rPr lang="en-US" dirty="0"/>
              <a:t> LED1 </a:t>
            </a:r>
            <a:r>
              <a:rPr lang="en-US" dirty="0" err="1"/>
              <a:t>yorishadi</a:t>
            </a:r>
            <a:r>
              <a:rPr lang="en-US" dirty="0"/>
              <a:t>. </a:t>
            </a:r>
            <a:r>
              <a:rPr lang="en-US" dirty="0" err="1"/>
              <a:t>Qizdirgich</a:t>
            </a:r>
            <a:r>
              <a:rPr lang="en-US" dirty="0"/>
              <a:t> </a:t>
            </a:r>
            <a:r>
              <a:rPr lang="en-US" dirty="0" err="1"/>
              <a:t>diod</a:t>
            </a:r>
            <a:r>
              <a:rPr lang="en-US" dirty="0"/>
              <a:t> KD1 </a:t>
            </a:r>
            <a:r>
              <a:rPr lang="en-US" dirty="0" err="1"/>
              <a:t>orqali</a:t>
            </a:r>
            <a:r>
              <a:rPr lang="en-US" dirty="0"/>
              <a:t> </a:t>
            </a:r>
            <a:r>
              <a:rPr lang="en-US" dirty="0" err="1"/>
              <a:t>oziqlanganligiga</a:t>
            </a:r>
            <a:r>
              <a:rPr lang="en-US" dirty="0"/>
              <a:t> </a:t>
            </a:r>
            <a:r>
              <a:rPr lang="en-US" dirty="0" err="1"/>
              <a:t>o‘rta</a:t>
            </a:r>
            <a:r>
              <a:rPr lang="en-US" dirty="0"/>
              <a:t> </a:t>
            </a:r>
            <a:r>
              <a:rPr lang="en-US" dirty="0" err="1"/>
              <a:t>holatda</a:t>
            </a:r>
            <a:r>
              <a:rPr lang="en-US" dirty="0"/>
              <a:t> </a:t>
            </a:r>
            <a:r>
              <a:rPr lang="en-US" dirty="0" err="1"/>
              <a:t>qizdiradi</a:t>
            </a:r>
            <a:r>
              <a:rPr lang="en-US" dirty="0"/>
              <a:t>, </a:t>
            </a:r>
            <a:r>
              <a:rPr lang="en-US" dirty="0" err="1"/>
              <a:t>qizdirish</a:t>
            </a:r>
            <a:r>
              <a:rPr lang="en-US" dirty="0"/>
              <a:t> </a:t>
            </a:r>
            <a:r>
              <a:rPr lang="en-US" dirty="0" err="1"/>
              <a:t>harorati</a:t>
            </a:r>
            <a:r>
              <a:rPr lang="en-US" dirty="0"/>
              <a:t> 150°C </a:t>
            </a:r>
            <a:r>
              <a:rPr lang="en-US" dirty="0" err="1"/>
              <a:t>ni</a:t>
            </a:r>
            <a:r>
              <a:rPr lang="en-US" dirty="0"/>
              <a:t> </a:t>
            </a:r>
            <a:r>
              <a:rPr lang="en-US" dirty="0" err="1"/>
              <a:t>tashkil</a:t>
            </a:r>
            <a:r>
              <a:rPr lang="en-US" dirty="0"/>
              <a:t> </a:t>
            </a:r>
            <a:r>
              <a:rPr lang="en-US" dirty="0" err="1"/>
              <a:t>qiladi</a:t>
            </a:r>
            <a:r>
              <a:rPr lang="en-US" dirty="0"/>
              <a:t>. ON-OFF </a:t>
            </a:r>
            <a:r>
              <a:rPr lang="en-US" dirty="0" err="1"/>
              <a:t>tugmasining</a:t>
            </a:r>
            <a:r>
              <a:rPr lang="en-US" dirty="0"/>
              <a:t> 2–3 </a:t>
            </a:r>
            <a:r>
              <a:rPr lang="en-US" dirty="0" err="1"/>
              <a:t>kontaktlariga</a:t>
            </a:r>
            <a:r>
              <a:rPr lang="en-US" dirty="0"/>
              <a:t> </a:t>
            </a:r>
            <a:r>
              <a:rPr lang="en-US" dirty="0" err="1"/>
              <a:t>o‘tganda</a:t>
            </a:r>
            <a:r>
              <a:rPr lang="en-US" dirty="0"/>
              <a:t> </a:t>
            </a:r>
            <a:r>
              <a:rPr lang="en-US" dirty="0" err="1"/>
              <a:t>eng</a:t>
            </a:r>
            <a:r>
              <a:rPr lang="en-US" dirty="0"/>
              <a:t> </a:t>
            </a:r>
            <a:r>
              <a:rPr lang="en-US" dirty="0" err="1"/>
              <a:t>katta</a:t>
            </a:r>
            <a:r>
              <a:rPr lang="en-US" dirty="0"/>
              <a:t> 35W </a:t>
            </a:r>
            <a:r>
              <a:rPr lang="en-US" dirty="0" err="1"/>
              <a:t>quvvatda</a:t>
            </a:r>
            <a:r>
              <a:rPr lang="en-US" dirty="0"/>
              <a:t> </a:t>
            </a:r>
            <a:r>
              <a:rPr lang="en-US" dirty="0" err="1"/>
              <a:t>ishlaydi</a:t>
            </a:r>
            <a:r>
              <a:rPr lang="en-US" dirty="0"/>
              <a:t>, </a:t>
            </a:r>
            <a:r>
              <a:rPr lang="en-US" dirty="0" err="1"/>
              <a:t>harorat</a:t>
            </a:r>
            <a:r>
              <a:rPr lang="en-US" dirty="0"/>
              <a:t> </a:t>
            </a:r>
            <a:r>
              <a:rPr lang="en-US" dirty="0" err="1"/>
              <a:t>darajasi</a:t>
            </a:r>
            <a:r>
              <a:rPr lang="en-US" dirty="0"/>
              <a:t> 180°C </a:t>
            </a:r>
            <a:r>
              <a:rPr lang="en-US" dirty="0" err="1"/>
              <a:t>dan</a:t>
            </a:r>
            <a:r>
              <a:rPr lang="en-US" dirty="0"/>
              <a:t> 220°C </a:t>
            </a:r>
            <a:r>
              <a:rPr lang="en-US" dirty="0" err="1"/>
              <a:t>gacha</a:t>
            </a:r>
            <a:r>
              <a:rPr lang="en-US" dirty="0"/>
              <a:t> </a:t>
            </a:r>
            <a:r>
              <a:rPr lang="en-US" dirty="0" err="1"/>
              <a:t>bo‘ladi</a:t>
            </a:r>
            <a:r>
              <a:rPr lang="en-US" dirty="0"/>
              <a:t>. 168 </a:t>
            </a:r>
            <a:r>
              <a:rPr lang="en-US" dirty="0" err="1"/>
              <a:t>Elektron</a:t>
            </a:r>
            <a:r>
              <a:rPr lang="en-US" dirty="0"/>
              <a:t> </a:t>
            </a:r>
            <a:r>
              <a:rPr lang="en-US" dirty="0" err="1"/>
              <a:t>boshqariladigan</a:t>
            </a:r>
            <a:r>
              <a:rPr lang="en-US" dirty="0"/>
              <a:t> </a:t>
            </a:r>
            <a:r>
              <a:rPr lang="en-US" dirty="0" err="1"/>
              <a:t>elektr</a:t>
            </a:r>
            <a:r>
              <a:rPr lang="en-US" dirty="0"/>
              <a:t> </a:t>
            </a:r>
            <a:r>
              <a:rPr lang="en-US" dirty="0" err="1"/>
              <a:t>ploykalar</a:t>
            </a:r>
            <a:r>
              <a:rPr lang="en-US" dirty="0"/>
              <a:t> 130°C </a:t>
            </a:r>
            <a:r>
              <a:rPr lang="en-US" dirty="0" err="1"/>
              <a:t>dan</a:t>
            </a:r>
            <a:r>
              <a:rPr lang="en-US" dirty="0"/>
              <a:t> 220°C </a:t>
            </a:r>
            <a:r>
              <a:rPr lang="en-US" dirty="0" err="1"/>
              <a:t>gacha</a:t>
            </a:r>
            <a:r>
              <a:rPr lang="en-US" dirty="0"/>
              <a:t> </a:t>
            </a:r>
            <a:r>
              <a:rPr lang="en-US" dirty="0" err="1"/>
              <a:t>ravon</a:t>
            </a:r>
            <a:r>
              <a:rPr lang="en-US" dirty="0"/>
              <a:t> </a:t>
            </a:r>
            <a:r>
              <a:rPr lang="en-US" dirty="0" err="1"/>
              <a:t>issiqlik</a:t>
            </a:r>
            <a:r>
              <a:rPr lang="en-US" dirty="0"/>
              <a:t> </a:t>
            </a:r>
            <a:r>
              <a:rPr lang="en-US" dirty="0" err="1"/>
              <a:t>darajasini</a:t>
            </a:r>
            <a:r>
              <a:rPr lang="en-US" dirty="0"/>
              <a:t> </a:t>
            </a:r>
            <a:r>
              <a:rPr lang="en-US" dirty="0" err="1"/>
              <a:t>tugmalar</a:t>
            </a:r>
            <a:r>
              <a:rPr lang="en-US" dirty="0"/>
              <a:t> </a:t>
            </a:r>
            <a:r>
              <a:rPr lang="en-US" dirty="0" err="1"/>
              <a:t>yordamida</a:t>
            </a:r>
            <a:r>
              <a:rPr lang="en-US" dirty="0"/>
              <a:t> </a:t>
            </a:r>
            <a:r>
              <a:rPr lang="en-US" dirty="0" err="1"/>
              <a:t>sozlaydi</a:t>
            </a:r>
            <a:r>
              <a:rPr lang="en-US" dirty="0"/>
              <a:t>. </a:t>
            </a:r>
            <a:r>
              <a:rPr lang="en-US" dirty="0" err="1"/>
              <a:t>Elektron</a:t>
            </a:r>
            <a:r>
              <a:rPr lang="en-US" dirty="0"/>
              <a:t> </a:t>
            </a:r>
            <a:r>
              <a:rPr lang="en-US" dirty="0" err="1"/>
              <a:t>platadagi</a:t>
            </a:r>
            <a:r>
              <a:rPr lang="en-US" dirty="0"/>
              <a:t> </a:t>
            </a:r>
            <a:r>
              <a:rPr lang="en-US" dirty="0" err="1"/>
              <a:t>elementlar</a:t>
            </a:r>
            <a:r>
              <a:rPr lang="en-US" dirty="0"/>
              <a:t> </a:t>
            </a:r>
            <a:r>
              <a:rPr lang="en-US" dirty="0" err="1"/>
              <a:t>tiristorning</a:t>
            </a:r>
            <a:r>
              <a:rPr lang="en-US" dirty="0"/>
              <a:t> </a:t>
            </a:r>
            <a:r>
              <a:rPr lang="en-US" dirty="0" err="1"/>
              <a:t>boshqaruv</a:t>
            </a:r>
            <a:r>
              <a:rPr lang="en-US" dirty="0"/>
              <a:t> </a:t>
            </a:r>
            <a:r>
              <a:rPr lang="en-US" dirty="0" err="1"/>
              <a:t>elektrodidagi</a:t>
            </a:r>
            <a:r>
              <a:rPr lang="en-US" dirty="0"/>
              <a:t> </a:t>
            </a:r>
            <a:r>
              <a:rPr lang="en-US" dirty="0" err="1"/>
              <a:t>kuchlanishini</a:t>
            </a:r>
            <a:r>
              <a:rPr lang="en-US" dirty="0"/>
              <a:t> </a:t>
            </a:r>
            <a:r>
              <a:rPr lang="en-US" dirty="0" err="1"/>
              <a:t>o‘zgartirib</a:t>
            </a:r>
            <a:r>
              <a:rPr lang="en-US" dirty="0"/>
              <a:t>, </a:t>
            </a:r>
            <a:r>
              <a:rPr lang="en-US" dirty="0" err="1"/>
              <a:t>spiralga</a:t>
            </a:r>
            <a:r>
              <a:rPr lang="en-US" dirty="0"/>
              <a:t> </a:t>
            </a:r>
            <a:r>
              <a:rPr lang="en-US" dirty="0" err="1"/>
              <a:t>uzatilayotgan</a:t>
            </a:r>
            <a:r>
              <a:rPr lang="en-US" dirty="0"/>
              <a:t> </a:t>
            </a:r>
            <a:r>
              <a:rPr lang="en-US" dirty="0" err="1"/>
              <a:t>kuchlanishni</a:t>
            </a:r>
            <a:r>
              <a:rPr lang="en-US" dirty="0"/>
              <a:t> </a:t>
            </a:r>
            <a:r>
              <a:rPr lang="en-US" dirty="0" err="1"/>
              <a:t>kamaytiradi</a:t>
            </a:r>
            <a:r>
              <a:rPr lang="en-US" dirty="0"/>
              <a:t> </a:t>
            </a:r>
            <a:r>
              <a:rPr lang="en-US" dirty="0" err="1"/>
              <a:t>yoki</a:t>
            </a:r>
            <a:r>
              <a:rPr lang="en-US" dirty="0"/>
              <a:t> </a:t>
            </a:r>
            <a:r>
              <a:rPr lang="en-US" dirty="0" err="1"/>
              <a:t>ko‘paytiradi</a:t>
            </a:r>
            <a:r>
              <a:rPr lang="en-US" dirty="0"/>
              <a:t>. </a:t>
            </a:r>
            <a:r>
              <a:rPr lang="en-US" dirty="0" err="1"/>
              <a:t>Buning</a:t>
            </a:r>
            <a:r>
              <a:rPr lang="en-US" dirty="0"/>
              <a:t> </a:t>
            </a:r>
            <a:r>
              <a:rPr lang="en-US" dirty="0" err="1"/>
              <a:t>natijasida</a:t>
            </a:r>
            <a:r>
              <a:rPr lang="en-US" dirty="0"/>
              <a:t> </a:t>
            </a:r>
            <a:r>
              <a:rPr lang="en-US" dirty="0" err="1"/>
              <a:t>spiraldagi</a:t>
            </a:r>
            <a:r>
              <a:rPr lang="en-US" dirty="0"/>
              <a:t> </a:t>
            </a:r>
            <a:r>
              <a:rPr lang="en-US" dirty="0" err="1"/>
              <a:t>harorat</a:t>
            </a:r>
            <a:r>
              <a:rPr lang="en-US" dirty="0"/>
              <a:t> </a:t>
            </a:r>
            <a:r>
              <a:rPr lang="en-US" dirty="0" err="1"/>
              <a:t>darajasini</a:t>
            </a:r>
            <a:r>
              <a:rPr lang="en-US" dirty="0"/>
              <a:t> </a:t>
            </a:r>
            <a:r>
              <a:rPr lang="en-US" dirty="0" err="1"/>
              <a:t>o‘zgartirishga</a:t>
            </a:r>
            <a:r>
              <a:rPr lang="en-US" dirty="0"/>
              <a:t> </a:t>
            </a:r>
            <a:r>
              <a:rPr lang="en-US" dirty="0" err="1"/>
              <a:t>erishiladi</a:t>
            </a:r>
            <a:r>
              <a:rPr lang="en-US" dirty="0"/>
              <a:t>. </a:t>
            </a:r>
            <a:r>
              <a:rPr lang="en-US" dirty="0" err="1"/>
              <a:t>Zamonaviy</a:t>
            </a:r>
            <a:r>
              <a:rPr lang="en-US" dirty="0"/>
              <a:t> </a:t>
            </a:r>
            <a:r>
              <a:rPr lang="en-US" dirty="0" err="1"/>
              <a:t>elektr</a:t>
            </a:r>
            <a:r>
              <a:rPr lang="en-US" dirty="0"/>
              <a:t> </a:t>
            </a:r>
            <a:r>
              <a:rPr lang="en-US" dirty="0" err="1"/>
              <a:t>ploykalar</a:t>
            </a:r>
            <a:r>
              <a:rPr lang="en-US" dirty="0"/>
              <a:t> </a:t>
            </a:r>
            <a:r>
              <a:rPr lang="en-US" dirty="0" err="1"/>
              <a:t>yetti</a:t>
            </a:r>
            <a:r>
              <a:rPr lang="en-US" dirty="0"/>
              <a:t> </a:t>
            </a:r>
            <a:r>
              <a:rPr lang="en-US" dirty="0" err="1"/>
              <a:t>xil</a:t>
            </a:r>
            <a:r>
              <a:rPr lang="en-US" dirty="0"/>
              <a:t> </a:t>
            </a:r>
            <a:r>
              <a:rPr lang="en-US" dirty="0" err="1"/>
              <a:t>haroratda</a:t>
            </a:r>
            <a:r>
              <a:rPr lang="en-US" dirty="0"/>
              <a:t> </a:t>
            </a:r>
            <a:r>
              <a:rPr lang="en-US" dirty="0" err="1"/>
              <a:t>boshqariladi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60 </a:t>
            </a:r>
            <a:r>
              <a:rPr lang="en-US" dirty="0" err="1"/>
              <a:t>daqiqada</a:t>
            </a:r>
            <a:r>
              <a:rPr lang="en-US" dirty="0"/>
              <a:t> </a:t>
            </a:r>
            <a:r>
              <a:rPr lang="en-US" dirty="0" err="1"/>
              <a:t>avtomatik</a:t>
            </a:r>
            <a:r>
              <a:rPr lang="en-US" dirty="0"/>
              <a:t> </a:t>
            </a:r>
            <a:r>
              <a:rPr lang="en-US" dirty="0" err="1"/>
              <a:t>ravishda</a:t>
            </a:r>
            <a:r>
              <a:rPr lang="en-US" dirty="0"/>
              <a:t> </a:t>
            </a:r>
            <a:r>
              <a:rPr lang="en-US" dirty="0" err="1"/>
              <a:t>tarmoqdan</a:t>
            </a:r>
            <a:r>
              <a:rPr lang="en-US" dirty="0"/>
              <a:t> </a:t>
            </a:r>
            <a:r>
              <a:rPr lang="en-US" dirty="0" err="1"/>
              <a:t>uziladi</a:t>
            </a:r>
            <a:r>
              <a:rPr lang="en-US" dirty="0"/>
              <a:t>. </a:t>
            </a:r>
            <a:r>
              <a:rPr lang="en-US" dirty="0" err="1"/>
              <a:t>Haroratni</a:t>
            </a:r>
            <a:r>
              <a:rPr lang="en-US" dirty="0"/>
              <a:t> </a:t>
            </a:r>
            <a:r>
              <a:rPr lang="en-US" dirty="0" err="1"/>
              <a:t>boshqarish</a:t>
            </a:r>
            <a:r>
              <a:rPr lang="en-US" dirty="0"/>
              <a:t> </a:t>
            </a:r>
            <a:r>
              <a:rPr lang="en-US" dirty="0" err="1"/>
              <a:t>raqamlar</a:t>
            </a:r>
            <a:r>
              <a:rPr lang="en-US" dirty="0"/>
              <a:t> </a:t>
            </a:r>
            <a:r>
              <a:rPr lang="en-US" dirty="0" err="1"/>
              <a:t>orqali</a:t>
            </a:r>
            <a:r>
              <a:rPr lang="en-US" dirty="0"/>
              <a:t> </a:t>
            </a:r>
            <a:r>
              <a:rPr lang="en-US" dirty="0" err="1"/>
              <a:t>aks</a:t>
            </a:r>
            <a:r>
              <a:rPr lang="en-US" dirty="0"/>
              <a:t> </a:t>
            </a:r>
            <a:r>
              <a:rPr lang="en-US" dirty="0" err="1"/>
              <a:t>etadi</a:t>
            </a:r>
            <a:r>
              <a:rPr lang="en-US" dirty="0"/>
              <a:t>. Multi-</a:t>
            </a:r>
            <a:r>
              <a:rPr lang="en-US" dirty="0" err="1"/>
              <a:t>testerda</a:t>
            </a:r>
            <a:r>
              <a:rPr lang="en-US" dirty="0"/>
              <a:t> </a:t>
            </a:r>
            <a:r>
              <a:rPr lang="en-US" dirty="0" err="1"/>
              <a:t>elektr</a:t>
            </a:r>
            <a:r>
              <a:rPr lang="en-US" dirty="0"/>
              <a:t> </a:t>
            </a:r>
            <a:r>
              <a:rPr lang="en-US" dirty="0" err="1"/>
              <a:t>ploykaning</a:t>
            </a:r>
            <a:r>
              <a:rPr lang="en-US" dirty="0"/>
              <a:t> </a:t>
            </a:r>
            <a:r>
              <a:rPr lang="en-US" dirty="0" err="1"/>
              <a:t>qarshiligini</a:t>
            </a:r>
            <a:r>
              <a:rPr lang="en-US" dirty="0"/>
              <a:t> </a:t>
            </a:r>
            <a:r>
              <a:rPr lang="en-US" dirty="0" err="1"/>
              <a:t>o‘lchab</a:t>
            </a:r>
            <a:r>
              <a:rPr lang="en-US" dirty="0"/>
              <a:t> </a:t>
            </a:r>
            <a:r>
              <a:rPr lang="en-US" dirty="0" err="1"/>
              <a:t>nosozligini</a:t>
            </a:r>
            <a:r>
              <a:rPr lang="en-US" dirty="0"/>
              <a:t> </a:t>
            </a:r>
            <a:r>
              <a:rPr lang="en-US" dirty="0" err="1"/>
              <a:t>topis</a:t>
            </a:r>
            <a:endParaRPr lang="ru-RU" dirty="0"/>
          </a:p>
        </p:txBody>
      </p:sp>
      <p:pic>
        <p:nvPicPr>
          <p:cNvPr id="4" name="Рисунок 3" descr="https://ae04.alicdn.com/kf/H05dd4b3947474d9c8cd2fd067a02e8d1H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65125"/>
            <a:ext cx="2618232" cy="242379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 descr="https://ae04.alicdn.com/kf/Hb882361ae3b04144ab1046556f65fab9x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6432" y="365125"/>
            <a:ext cx="2834640" cy="2423795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Рисунок 5" descr="https://m.media-amazon.com/images/I/41hir+eNKqL.jp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1072" y="365124"/>
            <a:ext cx="2734056" cy="2423795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Рисунок 6" descr="https://ae01.alicdn.com/kf/Hfb4b131cfc7f48f98307e786f20752e5V.jp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25129" y="365124"/>
            <a:ext cx="2328672" cy="242379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017413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009011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4279391"/>
            <a:ext cx="10515600" cy="1897571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Model </a:t>
            </a:r>
            <a:r>
              <a:rPr lang="en-US" dirty="0" err="1"/>
              <a:t>seriyasi</a:t>
            </a:r>
            <a:r>
              <a:rPr lang="en-US" dirty="0"/>
              <a:t> – Top style </a:t>
            </a:r>
            <a:r>
              <a:rPr lang="en-US" dirty="0" err="1"/>
              <a:t>Materiali</a:t>
            </a:r>
            <a:r>
              <a:rPr lang="en-US" dirty="0"/>
              <a:t> – </a:t>
            </a:r>
            <a:r>
              <a:rPr lang="en-US" dirty="0" err="1"/>
              <a:t>plastik</a:t>
            </a:r>
            <a:r>
              <a:rPr lang="en-US" dirty="0"/>
              <a:t> </a:t>
            </a:r>
            <a:r>
              <a:rPr lang="en-US" dirty="0" err="1"/>
              <a:t>Turi</a:t>
            </a:r>
            <a:r>
              <a:rPr lang="en-US" dirty="0"/>
              <a:t> – </a:t>
            </a:r>
            <a:r>
              <a:rPr lang="en-US" dirty="0" err="1"/>
              <a:t>qisqichli</a:t>
            </a:r>
            <a:r>
              <a:rPr lang="en-US" dirty="0"/>
              <a:t> </a:t>
            </a:r>
            <a:r>
              <a:rPr lang="en-US" dirty="0" err="1"/>
              <a:t>Qisqich</a:t>
            </a:r>
            <a:r>
              <a:rPr lang="en-US" dirty="0"/>
              <a:t> </a:t>
            </a:r>
            <a:r>
              <a:rPr lang="en-US" dirty="0" err="1"/>
              <a:t>turi</a:t>
            </a:r>
            <a:r>
              <a:rPr lang="en-US" dirty="0"/>
              <a:t> – </a:t>
            </a:r>
            <a:r>
              <a:rPr lang="en-US" dirty="0" err="1"/>
              <a:t>ployka</a:t>
            </a:r>
            <a:r>
              <a:rPr lang="en-US" dirty="0"/>
              <a:t> </a:t>
            </a:r>
            <a:r>
              <a:rPr lang="en-US" dirty="0" err="1"/>
              <a:t>Quvvati</a:t>
            </a:r>
            <a:r>
              <a:rPr lang="en-US" dirty="0"/>
              <a:t> – 49W </a:t>
            </a:r>
            <a:r>
              <a:rPr lang="en-US" dirty="0" err="1"/>
              <a:t>Indikatsiya</a:t>
            </a:r>
            <a:r>
              <a:rPr lang="en-US" dirty="0"/>
              <a:t> – </a:t>
            </a:r>
            <a:r>
              <a:rPr lang="en-US" dirty="0" err="1"/>
              <a:t>mavjud</a:t>
            </a:r>
            <a:r>
              <a:rPr lang="en-US" dirty="0"/>
              <a:t> </a:t>
            </a:r>
            <a:r>
              <a:rPr lang="en-US" dirty="0" err="1"/>
              <a:t>Alohida</a:t>
            </a:r>
            <a:r>
              <a:rPr lang="en-US" dirty="0"/>
              <a:t> </a:t>
            </a:r>
            <a:r>
              <a:rPr lang="en-US" dirty="0" err="1"/>
              <a:t>konstruksiyasi</a:t>
            </a:r>
            <a:r>
              <a:rPr lang="en-US" dirty="0"/>
              <a:t> – </a:t>
            </a:r>
            <a:r>
              <a:rPr lang="en-US" dirty="0" err="1"/>
              <a:t>tarmoq</a:t>
            </a:r>
            <a:r>
              <a:rPr lang="en-US" dirty="0"/>
              <a:t> </a:t>
            </a:r>
            <a:r>
              <a:rPr lang="en-US" dirty="0" err="1"/>
              <a:t>simi</a:t>
            </a:r>
            <a:r>
              <a:rPr lang="en-US" dirty="0"/>
              <a:t> 360° </a:t>
            </a:r>
            <a:r>
              <a:rPr lang="en-US" dirty="0" err="1"/>
              <a:t>aylanada</a:t>
            </a:r>
            <a:r>
              <a:rPr lang="en-US" dirty="0"/>
              <a:t> </a:t>
            </a:r>
            <a:r>
              <a:rPr lang="en-US" dirty="0" err="1"/>
              <a:t>Nasadkalari</a:t>
            </a:r>
            <a:r>
              <a:rPr lang="en-US" dirty="0"/>
              <a:t>: 167 </a:t>
            </a:r>
            <a:r>
              <a:rPr lang="en-US" dirty="0" err="1"/>
              <a:t>Jingalak</a:t>
            </a:r>
            <a:r>
              <a:rPr lang="en-US" dirty="0"/>
              <a:t> </a:t>
            </a:r>
            <a:r>
              <a:rPr lang="en-US" dirty="0" err="1"/>
              <a:t>qilishga</a:t>
            </a:r>
            <a:r>
              <a:rPr lang="en-US" dirty="0"/>
              <a:t> </a:t>
            </a:r>
            <a:r>
              <a:rPr lang="en-US" dirty="0" err="1"/>
              <a:t>nasadkalar</a:t>
            </a:r>
            <a:r>
              <a:rPr lang="en-US" dirty="0"/>
              <a:t> </a:t>
            </a:r>
            <a:r>
              <a:rPr lang="en-US" dirty="0" err="1"/>
              <a:t>jamlamasi</a:t>
            </a:r>
            <a:r>
              <a:rPr lang="en-US" dirty="0"/>
              <a:t> </a:t>
            </a:r>
            <a:r>
              <a:rPr lang="en-US" dirty="0" err="1"/>
              <a:t>Jingalak</a:t>
            </a:r>
            <a:r>
              <a:rPr lang="en-US" dirty="0"/>
              <a:t> </a:t>
            </a:r>
            <a:r>
              <a:rPr lang="en-US" dirty="0" err="1"/>
              <a:t>qilish</a:t>
            </a:r>
            <a:r>
              <a:rPr lang="en-US" dirty="0"/>
              <a:t> </a:t>
            </a:r>
            <a:r>
              <a:rPr lang="en-US" dirty="0" err="1"/>
              <a:t>diametri</a:t>
            </a:r>
            <a:r>
              <a:rPr lang="en-US" dirty="0"/>
              <a:t> – 35 mm </a:t>
            </a:r>
            <a:r>
              <a:rPr lang="en-US" dirty="0" err="1"/>
              <a:t>Stvolning</a:t>
            </a:r>
            <a:r>
              <a:rPr lang="en-US" dirty="0"/>
              <a:t> </a:t>
            </a:r>
            <a:r>
              <a:rPr lang="en-US" dirty="0" err="1"/>
              <a:t>materiali</a:t>
            </a:r>
            <a:r>
              <a:rPr lang="en-US" dirty="0"/>
              <a:t> – </a:t>
            </a:r>
            <a:r>
              <a:rPr lang="en-US" dirty="0" err="1"/>
              <a:t>sopol</a:t>
            </a:r>
            <a:r>
              <a:rPr lang="en-US" dirty="0"/>
              <a:t> </a:t>
            </a:r>
            <a:r>
              <a:rPr lang="en-US" dirty="0" err="1"/>
              <a:t>qoplamali</a:t>
            </a:r>
            <a:r>
              <a:rPr lang="en-US" dirty="0"/>
              <a:t> </a:t>
            </a:r>
            <a:r>
              <a:rPr lang="en-US" dirty="0" err="1"/>
              <a:t>Yuklamada</a:t>
            </a:r>
            <a:r>
              <a:rPr lang="en-US" dirty="0"/>
              <a:t> </a:t>
            </a:r>
            <a:r>
              <a:rPr lang="en-US" dirty="0" err="1"/>
              <a:t>himoyalanishi</a:t>
            </a:r>
            <a:r>
              <a:rPr lang="en-US" dirty="0"/>
              <a:t> – </a:t>
            </a:r>
            <a:r>
              <a:rPr lang="en-US" dirty="0" err="1"/>
              <a:t>mavjud</a:t>
            </a:r>
            <a:r>
              <a:rPr lang="en-US" dirty="0"/>
              <a:t> </a:t>
            </a:r>
            <a:r>
              <a:rPr lang="en-US" dirty="0" err="1"/>
              <a:t>Haroratni</a:t>
            </a:r>
            <a:r>
              <a:rPr lang="en-US" dirty="0"/>
              <a:t> 7 </a:t>
            </a:r>
            <a:r>
              <a:rPr lang="en-US" dirty="0" err="1"/>
              <a:t>xilda</a:t>
            </a:r>
            <a:r>
              <a:rPr lang="en-US" dirty="0"/>
              <a:t> </a:t>
            </a:r>
            <a:r>
              <a:rPr lang="en-US" dirty="0" err="1"/>
              <a:t>boshqaradi</a:t>
            </a:r>
            <a:r>
              <a:rPr lang="en-US" dirty="0"/>
              <a:t> </a:t>
            </a:r>
            <a:r>
              <a:rPr lang="en-US" dirty="0" err="1"/>
              <a:t>Og‘irligi</a:t>
            </a:r>
            <a:r>
              <a:rPr lang="en-US" dirty="0"/>
              <a:t> – 270 g </a:t>
            </a:r>
            <a:r>
              <a:rPr lang="en-US" dirty="0" err="1"/>
              <a:t>Tarmoq</a:t>
            </a:r>
            <a:r>
              <a:rPr lang="en-US" dirty="0"/>
              <a:t> </a:t>
            </a:r>
            <a:r>
              <a:rPr lang="en-US" dirty="0" err="1"/>
              <a:t>simining</a:t>
            </a:r>
            <a:r>
              <a:rPr lang="en-US" dirty="0"/>
              <a:t> </a:t>
            </a:r>
            <a:r>
              <a:rPr lang="en-US" dirty="0" err="1"/>
              <a:t>uzunligi</a:t>
            </a:r>
            <a:r>
              <a:rPr lang="en-US" dirty="0"/>
              <a:t> – 1,8 </a:t>
            </a:r>
            <a:r>
              <a:rPr lang="en-US" dirty="0" err="1"/>
              <a:t>metr</a:t>
            </a:r>
            <a:r>
              <a:rPr lang="en-US" dirty="0"/>
              <a:t> </a:t>
            </a:r>
            <a:r>
              <a:rPr lang="en-US" dirty="0" err="1"/>
              <a:t>Avto</a:t>
            </a:r>
            <a:r>
              <a:rPr lang="en-US" dirty="0"/>
              <a:t> </a:t>
            </a:r>
            <a:r>
              <a:rPr lang="en-US" dirty="0" err="1"/>
              <a:t>o‘chish</a:t>
            </a:r>
            <a:r>
              <a:rPr lang="en-US" dirty="0"/>
              <a:t> – 60 </a:t>
            </a:r>
            <a:r>
              <a:rPr lang="en-US" dirty="0" err="1"/>
              <a:t>daqiqa</a:t>
            </a:r>
            <a:r>
              <a:rPr lang="en-US" dirty="0"/>
              <a:t> </a:t>
            </a:r>
            <a:r>
              <a:rPr lang="en-US" dirty="0" err="1"/>
              <a:t>Qizdirish</a:t>
            </a:r>
            <a:r>
              <a:rPr lang="en-US" dirty="0"/>
              <a:t> </a:t>
            </a:r>
            <a:r>
              <a:rPr lang="en-US" dirty="0" err="1"/>
              <a:t>harorati</a:t>
            </a:r>
            <a:r>
              <a:rPr lang="en-US" dirty="0"/>
              <a:t> – 130–220°C </a:t>
            </a:r>
            <a:r>
              <a:rPr lang="en-US" dirty="0" err="1"/>
              <a:t>Qizdirish</a:t>
            </a:r>
            <a:r>
              <a:rPr lang="en-US" dirty="0"/>
              <a:t> </a:t>
            </a:r>
            <a:r>
              <a:rPr lang="en-US" dirty="0" err="1"/>
              <a:t>vaqti</a:t>
            </a:r>
            <a:r>
              <a:rPr lang="en-US" dirty="0"/>
              <a:t> – 30 </a:t>
            </a:r>
            <a:r>
              <a:rPr lang="en-US" dirty="0" err="1"/>
              <a:t>soniya</a:t>
            </a:r>
            <a:r>
              <a:rPr lang="en-US" dirty="0"/>
              <a:t> </a:t>
            </a:r>
            <a:r>
              <a:rPr lang="en-US" dirty="0" err="1"/>
              <a:t>Qizdirish</a:t>
            </a:r>
            <a:r>
              <a:rPr lang="en-US" dirty="0"/>
              <a:t> </a:t>
            </a:r>
            <a:r>
              <a:rPr lang="en-US" dirty="0" err="1"/>
              <a:t>darajasining</a:t>
            </a:r>
            <a:r>
              <a:rPr lang="en-US" dirty="0"/>
              <a:t> </a:t>
            </a:r>
            <a:r>
              <a:rPr lang="en-US" dirty="0" err="1"/>
              <a:t>aks</a:t>
            </a:r>
            <a:r>
              <a:rPr lang="en-US" dirty="0"/>
              <a:t> </a:t>
            </a:r>
            <a:r>
              <a:rPr lang="en-US" dirty="0" err="1"/>
              <a:t>etishi</a:t>
            </a:r>
            <a:r>
              <a:rPr lang="en-US" dirty="0"/>
              <a:t> – </a:t>
            </a:r>
            <a:r>
              <a:rPr lang="en-US" dirty="0" err="1"/>
              <a:t>mavjud</a:t>
            </a:r>
            <a:r>
              <a:rPr lang="en-US" dirty="0"/>
              <a:t> </a:t>
            </a:r>
            <a:r>
              <a:rPr lang="en-US" dirty="0" err="1"/>
              <a:t>Ishchi</a:t>
            </a:r>
            <a:r>
              <a:rPr lang="en-US" dirty="0"/>
              <a:t> </a:t>
            </a:r>
            <a:r>
              <a:rPr lang="en-US" dirty="0" err="1"/>
              <a:t>holatga</a:t>
            </a:r>
            <a:r>
              <a:rPr lang="en-US" dirty="0"/>
              <a:t> </a:t>
            </a:r>
            <a:r>
              <a:rPr lang="en-US" dirty="0" err="1"/>
              <a:t>o‘tishini</a:t>
            </a:r>
            <a:r>
              <a:rPr lang="en-US" dirty="0"/>
              <a:t> </a:t>
            </a:r>
            <a:r>
              <a:rPr lang="en-US" dirty="0" err="1"/>
              <a:t>ogohlantirishi</a:t>
            </a:r>
            <a:r>
              <a:rPr lang="en-US" dirty="0"/>
              <a:t> – </a:t>
            </a:r>
            <a:r>
              <a:rPr lang="en-US" dirty="0" err="1"/>
              <a:t>mavjud</a:t>
            </a:r>
            <a:r>
              <a:rPr lang="en-US" dirty="0"/>
              <a:t> </a:t>
            </a:r>
            <a:r>
              <a:rPr lang="en-US" dirty="0" err="1"/>
              <a:t>Asosni</a:t>
            </a:r>
            <a:r>
              <a:rPr lang="en-US" dirty="0"/>
              <a:t> </a:t>
            </a:r>
            <a:r>
              <a:rPr lang="en-US" dirty="0" err="1"/>
              <a:t>ushlab</a:t>
            </a:r>
            <a:r>
              <a:rPr lang="en-US" dirty="0"/>
              <a:t> </a:t>
            </a:r>
            <a:r>
              <a:rPr lang="en-US" dirty="0" err="1"/>
              <a:t>turuvchi</a:t>
            </a:r>
            <a:r>
              <a:rPr lang="en-US" dirty="0"/>
              <a:t> </a:t>
            </a:r>
            <a:r>
              <a:rPr lang="en-US" dirty="0" err="1"/>
              <a:t>tirgak</a:t>
            </a:r>
            <a:r>
              <a:rPr lang="en-US" dirty="0"/>
              <a:t> – </a:t>
            </a:r>
            <a:r>
              <a:rPr lang="en-US" dirty="0" err="1"/>
              <a:t>mavjud</a:t>
            </a:r>
            <a:endParaRPr lang="ru-RU" dirty="0"/>
          </a:p>
        </p:txBody>
      </p:sp>
      <p:pic>
        <p:nvPicPr>
          <p:cNvPr id="4" name="Рисунок 3" descr="http://ae01.alicdn.com/kf/HTB184y6aOLrK1Rjy1zdq6ynnpXa4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65125"/>
            <a:ext cx="4556760" cy="3009011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 descr="https://ae01.alicdn.com/kf/Hf90c4654ddc6471c8a3abe4ed7bce53ec/20mm-32mm-Tourmaline-Ceramic-Three-layer-Barrel-Curling-Iron-180-220-Degree-Barber-Shop-Deep-Wave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4960" y="365125"/>
            <a:ext cx="3172968" cy="300901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2237690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722</Words>
  <Application>Microsoft Office PowerPoint</Application>
  <PresentationFormat>Широкоэкранный</PresentationFormat>
  <Paragraphs>4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E-MaxUser</dc:creator>
  <cp:lastModifiedBy>E-MaxUser</cp:lastModifiedBy>
  <cp:revision>8</cp:revision>
  <dcterms:created xsi:type="dcterms:W3CDTF">2021-10-21T04:59:50Z</dcterms:created>
  <dcterms:modified xsi:type="dcterms:W3CDTF">2021-12-10T03:41:55Z</dcterms:modified>
</cp:coreProperties>
</file>