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12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97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7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2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12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0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42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7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90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22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0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8E2E-AF5F-4D50-AEF4-AEBBB23BEDF2}" type="datetimeFigureOut">
              <a:rPr lang="ru-RU" smtClean="0"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68011-9197-463D-BF29-AD9980C52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06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7106"/>
            <a:ext cx="9144000" cy="285527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557016"/>
            <a:ext cx="9144000" cy="256032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Xilma-xil</a:t>
            </a:r>
            <a:r>
              <a:rPr lang="en-US" dirty="0"/>
              <a:t> </a:t>
            </a:r>
            <a:r>
              <a:rPr lang="en-US" dirty="0" err="1"/>
              <a:t>ko‘rinishga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ploykalar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chiqarilmoqda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imkoniyatlari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ploykalar</a:t>
            </a:r>
            <a:r>
              <a:rPr lang="en-US" dirty="0"/>
              <a:t> </a:t>
            </a:r>
            <a:r>
              <a:rPr lang="en-US" dirty="0" err="1"/>
              <a:t>soch</a:t>
            </a:r>
            <a:r>
              <a:rPr lang="en-US" dirty="0"/>
              <a:t> </a:t>
            </a:r>
            <a:r>
              <a:rPr lang="en-US" dirty="0" err="1"/>
              <a:t>tolalarini</a:t>
            </a:r>
            <a:r>
              <a:rPr lang="en-US" dirty="0"/>
              <a:t> </a:t>
            </a:r>
            <a:r>
              <a:rPr lang="en-US" dirty="0" err="1"/>
              <a:t>orttirib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turmaklaydi</a:t>
            </a:r>
            <a:r>
              <a:rPr lang="en-US" dirty="0"/>
              <a:t>.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boshidan</a:t>
            </a:r>
            <a:r>
              <a:rPr lang="en-US" dirty="0"/>
              <a:t> </a:t>
            </a:r>
            <a:r>
              <a:rPr lang="en-US" dirty="0" err="1"/>
              <a:t>oxirigacha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, </a:t>
            </a:r>
            <a:r>
              <a:rPr lang="en-US" dirty="0" err="1"/>
              <a:t>o‘rta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hajmda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parametrda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ko‘rinishda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165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ko‘rinishdagi</a:t>
            </a:r>
            <a:r>
              <a:rPr lang="en-US" dirty="0"/>
              <a:t> </a:t>
            </a:r>
            <a:r>
              <a:rPr lang="en-US" dirty="0" err="1"/>
              <a:t>ploykalarning</a:t>
            </a:r>
            <a:r>
              <a:rPr lang="en-US" dirty="0"/>
              <a:t> </a:t>
            </a:r>
            <a:r>
              <a:rPr lang="en-US" dirty="0" err="1"/>
              <a:t>jingalaklari</a:t>
            </a:r>
            <a:r>
              <a:rPr lang="en-US" dirty="0"/>
              <a:t> </a:t>
            </a:r>
            <a:r>
              <a:rPr lang="en-US" dirty="0" err="1"/>
              <a:t>klassik</a:t>
            </a:r>
            <a:r>
              <a:rPr lang="en-US" dirty="0"/>
              <a:t> </a:t>
            </a:r>
            <a:r>
              <a:rPr lang="en-US" dirty="0" err="1"/>
              <a:t>mustahkam</a:t>
            </a:r>
            <a:r>
              <a:rPr lang="en-US" dirty="0"/>
              <a:t> </a:t>
            </a:r>
            <a:r>
              <a:rPr lang="en-US" dirty="0" err="1"/>
              <a:t>zichlashtirilgan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silindrga</a:t>
            </a:r>
            <a:r>
              <a:rPr lang="en-US" dirty="0"/>
              <a:t> </a:t>
            </a:r>
            <a:r>
              <a:rPr lang="en-US" dirty="0" err="1"/>
              <a:t>o‘rab</a:t>
            </a:r>
            <a:r>
              <a:rPr lang="en-US" dirty="0"/>
              <a:t> </a:t>
            </a:r>
            <a:r>
              <a:rPr lang="en-US" dirty="0" err="1"/>
              <a:t>uchini</a:t>
            </a:r>
            <a:r>
              <a:rPr lang="en-US" dirty="0"/>
              <a:t> </a:t>
            </a:r>
            <a:r>
              <a:rPr lang="en-US" dirty="0" err="1"/>
              <a:t>qistirgichida</a:t>
            </a:r>
            <a:r>
              <a:rPr lang="en-US" dirty="0"/>
              <a:t> </a:t>
            </a:r>
            <a:r>
              <a:rPr lang="en-US" dirty="0" err="1"/>
              <a:t>qisib</a:t>
            </a:r>
            <a:r>
              <a:rPr lang="en-US" dirty="0"/>
              <a:t> </a:t>
            </a:r>
            <a:r>
              <a:rPr lang="en-US" dirty="0" err="1"/>
              <a:t>qo‘yish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dastasiga</a:t>
            </a:r>
            <a:r>
              <a:rPr lang="en-US" dirty="0"/>
              <a:t> </a:t>
            </a:r>
            <a:r>
              <a:rPr lang="en-US" dirty="0" err="1"/>
              <a:t>joylashtirilgan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haroratini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plata</a:t>
            </a:r>
            <a:r>
              <a:rPr lang="en-US" dirty="0"/>
              <a:t> </a:t>
            </a:r>
            <a:r>
              <a:rPr lang="en-US" dirty="0" err="1"/>
              <a:t>boshqaradi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ko‘rinishda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imkoni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tagigacha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asbob</a:t>
            </a:r>
            <a:r>
              <a:rPr lang="en-US" dirty="0"/>
              <a:t> </a:t>
            </a:r>
            <a:r>
              <a:rPr lang="en-US" dirty="0" err="1"/>
              <a:t>hisoblanib</a:t>
            </a:r>
            <a:r>
              <a:rPr lang="en-US" dirty="0"/>
              <a:t>, u </a:t>
            </a:r>
            <a:r>
              <a:rPr lang="en-US" dirty="0" err="1"/>
              <a:t>dasta</a:t>
            </a:r>
            <a:r>
              <a:rPr lang="en-US" dirty="0"/>
              <a:t> </a:t>
            </a:r>
            <a:r>
              <a:rPr lang="en-US" dirty="0" err="1"/>
              <a:t>oldidan</a:t>
            </a:r>
            <a:r>
              <a:rPr lang="en-US" dirty="0"/>
              <a:t> </a:t>
            </a:r>
            <a:r>
              <a:rPr lang="en-US" dirty="0" err="1"/>
              <a:t>uchigacha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o‘raganda</a:t>
            </a:r>
            <a:r>
              <a:rPr lang="en-US" dirty="0"/>
              <a:t> </a:t>
            </a:r>
            <a:r>
              <a:rPr lang="en-US" dirty="0" err="1"/>
              <a:t>soch</a:t>
            </a:r>
            <a:r>
              <a:rPr lang="en-US" dirty="0"/>
              <a:t> </a:t>
            </a:r>
            <a:r>
              <a:rPr lang="en-US" dirty="0" err="1"/>
              <a:t>prujina</a:t>
            </a:r>
            <a:r>
              <a:rPr lang="en-US" dirty="0"/>
              <a:t> </a:t>
            </a:r>
            <a:r>
              <a:rPr lang="en-US" dirty="0" err="1"/>
              <a:t>shaklidan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shaklga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stvolli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ko‘rinishidagi</a:t>
            </a:r>
            <a:r>
              <a:rPr lang="en-US" dirty="0"/>
              <a:t>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qaramaqarshi</a:t>
            </a:r>
            <a:r>
              <a:rPr lang="en-US" dirty="0"/>
              <a:t> </a:t>
            </a:r>
            <a:r>
              <a:rPr lang="en-US" dirty="0" err="1"/>
              <a:t>ko‘rinishida</a:t>
            </a:r>
            <a:r>
              <a:rPr lang="en-US" dirty="0"/>
              <a:t> </a:t>
            </a:r>
            <a:r>
              <a:rPr lang="en-US" dirty="0" err="1"/>
              <a:t>sakkiz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platadagi</a:t>
            </a:r>
            <a:r>
              <a:rPr lang="en-US" dirty="0"/>
              <a:t> </a:t>
            </a:r>
            <a:r>
              <a:rPr lang="en-US" dirty="0" err="1"/>
              <a:t>tugmalar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boshqariladi</a:t>
            </a:r>
            <a:r>
              <a:rPr lang="en-US" dirty="0"/>
              <a:t>.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stvolli</a:t>
            </a:r>
            <a:r>
              <a:rPr lang="en-US" dirty="0"/>
              <a:t>, </a:t>
            </a:r>
            <a:r>
              <a:rPr lang="en-US" dirty="0" err="1"/>
              <a:t>qisqichli</a:t>
            </a:r>
            <a:r>
              <a:rPr lang="en-US" dirty="0"/>
              <a:t> </a:t>
            </a:r>
            <a:r>
              <a:rPr lang="en-US" dirty="0" err="1"/>
              <a:t>silindrli</a:t>
            </a:r>
            <a:r>
              <a:rPr lang="en-US" dirty="0"/>
              <a:t> </a:t>
            </a:r>
            <a:r>
              <a:rPr lang="en-US" dirty="0" err="1"/>
              <a:t>stayler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jingalaklarni</a:t>
            </a:r>
            <a:r>
              <a:rPr lang="en-US" dirty="0"/>
              <a:t> </a:t>
            </a:r>
            <a:r>
              <a:rPr lang="en-US" dirty="0" err="1"/>
              <a:t>dengiz</a:t>
            </a:r>
            <a:r>
              <a:rPr lang="en-US" dirty="0"/>
              <a:t> </a:t>
            </a:r>
            <a:r>
              <a:rPr lang="en-US" dirty="0" err="1"/>
              <a:t>to‘lqinlariga</a:t>
            </a:r>
            <a:r>
              <a:rPr lang="en-US" dirty="0"/>
              <a:t> </a:t>
            </a:r>
            <a:r>
              <a:rPr lang="en-US" dirty="0" err="1"/>
              <a:t>o‘xshab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Staylerning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platasi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stayler</a:t>
            </a:r>
            <a:r>
              <a:rPr lang="en-US" dirty="0"/>
              <a:t> </a:t>
            </a:r>
            <a:r>
              <a:rPr lang="en-US" dirty="0" err="1"/>
              <a:t>stvolidagi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elementining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haroratini</a:t>
            </a:r>
            <a:r>
              <a:rPr lang="en-US" dirty="0"/>
              <a:t> </a:t>
            </a:r>
            <a:r>
              <a:rPr lang="en-US" dirty="0" err="1"/>
              <a:t>tugmalar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+ </a:t>
            </a:r>
            <a:r>
              <a:rPr lang="en-US" dirty="0" err="1"/>
              <a:t>yoki</a:t>
            </a:r>
            <a:r>
              <a:rPr lang="en-US" dirty="0"/>
              <a:t> –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boshqaradi</a:t>
            </a:r>
            <a:r>
              <a:rPr lang="en-US" dirty="0"/>
              <a:t>.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xilda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spiral </a:t>
            </a:r>
            <a:r>
              <a:rPr lang="en-US" dirty="0" err="1"/>
              <a:t>ko‘rinishida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chiqilmoqda</a:t>
            </a:r>
            <a:r>
              <a:rPr lang="en-US" dirty="0"/>
              <a:t>.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aylantirib</a:t>
            </a:r>
            <a:r>
              <a:rPr lang="en-US" dirty="0"/>
              <a:t> </a:t>
            </a:r>
            <a:r>
              <a:rPr lang="en-US" dirty="0" err="1"/>
              <a:t>o‘rab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qalinlikda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Gofre</a:t>
            </a:r>
            <a:r>
              <a:rPr lang="en-US" dirty="0"/>
              <a:t> </a:t>
            </a:r>
            <a:r>
              <a:rPr lang="en-US" dirty="0" err="1"/>
              <a:t>ko‘rinishdagi</a:t>
            </a:r>
            <a:r>
              <a:rPr lang="en-US" dirty="0"/>
              <a:t>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mayda</a:t>
            </a:r>
            <a:r>
              <a:rPr lang="en-US" dirty="0"/>
              <a:t> </a:t>
            </a:r>
            <a:r>
              <a:rPr lang="en-US" dirty="0" err="1"/>
              <a:t>to‘lqinsimon</a:t>
            </a:r>
            <a:r>
              <a:rPr lang="en-US" dirty="0"/>
              <a:t> </a:t>
            </a:r>
            <a:r>
              <a:rPr lang="en-US" dirty="0" err="1"/>
              <a:t>ko‘rinishida</a:t>
            </a:r>
            <a:r>
              <a:rPr lang="en-US" dirty="0"/>
              <a:t> </a:t>
            </a:r>
            <a:r>
              <a:rPr lang="en-US" dirty="0" err="1"/>
              <a:t>jimirlatadi</a:t>
            </a:r>
            <a:r>
              <a:rPr lang="en-US" dirty="0"/>
              <a:t>. </a:t>
            </a:r>
            <a:r>
              <a:rPr lang="en-US" dirty="0" err="1"/>
              <a:t>Sochning</a:t>
            </a:r>
            <a:r>
              <a:rPr lang="en-US" dirty="0"/>
              <a:t> 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haroratini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imkoniyati</a:t>
            </a:r>
            <a:r>
              <a:rPr lang="en-US" dirty="0"/>
              <a:t> bor. Bu </a:t>
            </a:r>
            <a:r>
              <a:rPr lang="en-US" dirty="0" err="1"/>
              <a:t>ishni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plata</a:t>
            </a:r>
            <a:r>
              <a:rPr lang="en-US" dirty="0"/>
              <a:t> </a:t>
            </a:r>
            <a:r>
              <a:rPr lang="en-US" dirty="0" err="1"/>
              <a:t>qizdiruvchi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 U </a:t>
            </a:r>
            <a:r>
              <a:rPr lang="en-US" dirty="0" err="1"/>
              <a:t>gofre</a:t>
            </a:r>
            <a:r>
              <a:rPr lang="en-US" dirty="0"/>
              <a:t> </a:t>
            </a:r>
            <a:r>
              <a:rPr lang="en-US" dirty="0" err="1"/>
              <a:t>ko‘rinishidagi</a:t>
            </a:r>
            <a:r>
              <a:rPr lang="en-US" dirty="0"/>
              <a:t> </a:t>
            </a:r>
            <a:r>
              <a:rPr lang="en-US" dirty="0" err="1"/>
              <a:t>metallni</a:t>
            </a:r>
            <a:r>
              <a:rPr lang="en-US" dirty="0"/>
              <a:t> </a:t>
            </a:r>
            <a:r>
              <a:rPr lang="en-US" dirty="0" err="1"/>
              <a:t>qizdirib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to‘lqinga</a:t>
            </a:r>
            <a:r>
              <a:rPr lang="en-US" dirty="0"/>
              <a:t> </a:t>
            </a:r>
            <a:r>
              <a:rPr lang="en-US" dirty="0" err="1"/>
              <a:t>o‘xshab</a:t>
            </a:r>
            <a:r>
              <a:rPr lang="en-US" dirty="0"/>
              <a:t> </a:t>
            </a:r>
            <a:r>
              <a:rPr lang="en-US" dirty="0" err="1"/>
              <a:t>jimirlatadi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4" name="Рисунок 3" descr="https://ae01.alicdn.com/kf/HTB1DABRXyDxK1RjSsphq6zHrpXa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7106"/>
            <a:ext cx="3358896" cy="2855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ae01.alicdn.com/kf/HTB195UWJY9YBuNjy0Fgq6AxcXXa1/Pro-Crimper-Ceramic-Corrugated-Curler-Curling-Electric-Splint-Corn-Hot-Iron-Hair-Styler-Electric-Corrugation-Wave.jpg_350x35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896" y="217106"/>
            <a:ext cx="3044952" cy="2855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topsto-crimea.ru/images/detailed/2542/1621853754.918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848" y="217105"/>
            <a:ext cx="2740152" cy="28552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236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809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94175"/>
            <a:ext cx="10515600" cy="2482787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ploykalardan</a:t>
            </a:r>
            <a:r>
              <a:rPr lang="en-US" dirty="0"/>
              <a:t> </a:t>
            </a:r>
            <a:r>
              <a:rPr lang="en-US" dirty="0" err="1"/>
              <a:t>foydalanishning</a:t>
            </a:r>
            <a:r>
              <a:rPr lang="en-US" dirty="0"/>
              <a:t>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qiyinchiligi</a:t>
            </a:r>
            <a:r>
              <a:rPr lang="en-US" dirty="0"/>
              <a:t> </a:t>
            </a:r>
            <a:r>
              <a:rPr lang="en-US" dirty="0" err="1"/>
              <a:t>yo‘q</a:t>
            </a:r>
            <a:r>
              <a:rPr lang="en-US" dirty="0"/>
              <a:t>, </a:t>
            </a:r>
            <a:r>
              <a:rPr lang="en-US" dirty="0" err="1"/>
              <a:t>agarda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yo‘riqnomasi</a:t>
            </a:r>
            <a:r>
              <a:rPr lang="en-US" dirty="0"/>
              <a:t> </a:t>
            </a:r>
            <a:r>
              <a:rPr lang="en-US" dirty="0" err="1"/>
              <a:t>o‘qib</a:t>
            </a:r>
            <a:r>
              <a:rPr lang="en-US" dirty="0"/>
              <a:t> </a:t>
            </a:r>
            <a:r>
              <a:rPr lang="en-US" dirty="0" err="1"/>
              <a:t>chiqilsa</a:t>
            </a:r>
            <a:r>
              <a:rPr lang="en-US" dirty="0"/>
              <a:t>, u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ko‘rinishdagi</a:t>
            </a:r>
            <a:r>
              <a:rPr lang="en-US" dirty="0"/>
              <a:t> </a:t>
            </a:r>
            <a:r>
              <a:rPr lang="en-US" dirty="0" err="1"/>
              <a:t>jingalaklarni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Quyidagilarni</a:t>
            </a:r>
            <a:r>
              <a:rPr lang="en-US" dirty="0"/>
              <a:t> </a:t>
            </a:r>
            <a:r>
              <a:rPr lang="en-US" dirty="0" err="1"/>
              <a:t>yodda</a:t>
            </a:r>
            <a:r>
              <a:rPr lang="en-US" dirty="0"/>
              <a:t> </a:t>
            </a:r>
            <a:r>
              <a:rPr lang="en-US" dirty="0" err="1"/>
              <a:t>tutish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: 1. </a:t>
            </a:r>
            <a:r>
              <a:rPr lang="en-US" dirty="0" err="1"/>
              <a:t>Yuvilgan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quritilgan</a:t>
            </a:r>
            <a:r>
              <a:rPr lang="en-US" dirty="0"/>
              <a:t> </a:t>
            </a:r>
            <a:r>
              <a:rPr lang="en-US" dirty="0" err="1"/>
              <a:t>sochlarni</a:t>
            </a:r>
            <a:r>
              <a:rPr lang="en-US" dirty="0"/>
              <a:t> </a:t>
            </a:r>
            <a:r>
              <a:rPr lang="en-US" dirty="0" err="1"/>
              <a:t>o‘rab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ho‘l</a:t>
            </a:r>
            <a:r>
              <a:rPr lang="en-US" dirty="0"/>
              <a:t> </a:t>
            </a:r>
            <a:r>
              <a:rPr lang="en-US" dirty="0" err="1"/>
              <a:t>sochlarni</a:t>
            </a:r>
            <a:r>
              <a:rPr lang="en-US" dirty="0"/>
              <a:t> </a:t>
            </a:r>
            <a:r>
              <a:rPr lang="en-US" dirty="0" err="1"/>
              <a:t>tekislash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qat’iyan</a:t>
            </a:r>
            <a:r>
              <a:rPr lang="en-US" dirty="0"/>
              <a:t> man </a:t>
            </a:r>
            <a:r>
              <a:rPr lang="en-US" dirty="0" err="1"/>
              <a:t>etiladi</a:t>
            </a:r>
            <a:r>
              <a:rPr lang="en-US" dirty="0"/>
              <a:t>. 2.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qilishdan</a:t>
            </a:r>
            <a:r>
              <a:rPr lang="en-US" dirty="0"/>
              <a:t> </a:t>
            </a:r>
            <a:r>
              <a:rPr lang="en-US" dirty="0" err="1"/>
              <a:t>oldin</a:t>
            </a:r>
            <a:r>
              <a:rPr lang="en-US" dirty="0"/>
              <a:t> </a:t>
            </a:r>
            <a:r>
              <a:rPr lang="en-US" dirty="0" err="1"/>
              <a:t>sochning</a:t>
            </a:r>
            <a:r>
              <a:rPr lang="en-US" dirty="0"/>
              <a:t> </a:t>
            </a:r>
            <a:r>
              <a:rPr lang="en-US" dirty="0" err="1"/>
              <a:t>tutamini</a:t>
            </a:r>
            <a:r>
              <a:rPr lang="en-US" dirty="0"/>
              <a:t> (</a:t>
            </a:r>
            <a:r>
              <a:rPr lang="en-US" dirty="0" err="1"/>
              <a:t>kokilini</a:t>
            </a:r>
            <a:r>
              <a:rPr lang="en-US" dirty="0"/>
              <a:t>) </a:t>
            </a:r>
            <a:r>
              <a:rPr lang="en-US" dirty="0" err="1"/>
              <a:t>taroqda</a:t>
            </a:r>
            <a:r>
              <a:rPr lang="en-US" dirty="0"/>
              <a:t> </a:t>
            </a:r>
            <a:r>
              <a:rPr lang="en-US" dirty="0" err="1"/>
              <a:t>tarab</a:t>
            </a:r>
            <a:r>
              <a:rPr lang="en-US" dirty="0"/>
              <a:t>,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stvoliga</a:t>
            </a:r>
            <a:r>
              <a:rPr lang="en-US" dirty="0"/>
              <a:t> </a:t>
            </a:r>
            <a:r>
              <a:rPr lang="en-US" dirty="0" err="1"/>
              <a:t>o‘raladi</a:t>
            </a:r>
            <a:r>
              <a:rPr lang="en-US" dirty="0"/>
              <a:t>, </a:t>
            </a:r>
            <a:r>
              <a:rPr lang="en-US" dirty="0" err="1"/>
              <a:t>shunda</a:t>
            </a:r>
            <a:r>
              <a:rPr lang="en-US" dirty="0"/>
              <a:t> </a:t>
            </a:r>
            <a:r>
              <a:rPr lang="en-US" dirty="0" err="1"/>
              <a:t>soch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tekisda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3. </a:t>
            </a:r>
            <a:r>
              <a:rPr lang="en-US" dirty="0" err="1"/>
              <a:t>Sochning</a:t>
            </a:r>
            <a:r>
              <a:rPr lang="en-US" dirty="0"/>
              <a:t> </a:t>
            </a:r>
            <a:r>
              <a:rPr lang="en-US" dirty="0" err="1"/>
              <a:t>tutami</a:t>
            </a:r>
            <a:r>
              <a:rPr lang="en-US" dirty="0"/>
              <a:t>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stvolda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30 </a:t>
            </a:r>
            <a:r>
              <a:rPr lang="en-US" dirty="0" err="1"/>
              <a:t>daqiqadan</a:t>
            </a:r>
            <a:r>
              <a:rPr lang="en-US" dirty="0"/>
              <a:t> </a:t>
            </a:r>
            <a:r>
              <a:rPr lang="en-US" dirty="0" err="1"/>
              <a:t>oshmasligi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4. </a:t>
            </a:r>
            <a:r>
              <a:rPr lang="en-US" dirty="0" err="1"/>
              <a:t>Soch</a:t>
            </a:r>
            <a:r>
              <a:rPr lang="en-US" dirty="0"/>
              <a:t> </a:t>
            </a:r>
            <a:r>
              <a:rPr lang="en-US" dirty="0" err="1"/>
              <a:t>tutamlari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qilingandan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, </a:t>
            </a:r>
            <a:r>
              <a:rPr lang="en-US" dirty="0" err="1"/>
              <a:t>jingalaklar</a:t>
            </a:r>
            <a:r>
              <a:rPr lang="en-US" dirty="0"/>
              <a:t> </a:t>
            </a:r>
            <a:r>
              <a:rPr lang="en-US" dirty="0" err="1"/>
              <a:t>buzilmasligi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lok</a:t>
            </a:r>
            <a:r>
              <a:rPr lang="en-US" dirty="0"/>
              <a:t> </a:t>
            </a:r>
            <a:r>
              <a:rPr lang="en-US" dirty="0" err="1"/>
              <a:t>sepiladi</a:t>
            </a:r>
            <a:r>
              <a:rPr lang="en-US" dirty="0"/>
              <a:t>, </a:t>
            </a:r>
            <a:r>
              <a:rPr lang="en-US" dirty="0" err="1"/>
              <a:t>lok</a:t>
            </a:r>
            <a:r>
              <a:rPr lang="en-US" dirty="0"/>
              <a:t> 25 </a:t>
            </a:r>
            <a:r>
              <a:rPr lang="en-US" dirty="0" err="1"/>
              <a:t>santimetr</a:t>
            </a:r>
            <a:r>
              <a:rPr lang="en-US" dirty="0"/>
              <a:t> </a:t>
            </a:r>
            <a:r>
              <a:rPr lang="en-US" dirty="0" err="1"/>
              <a:t>uzoqlikdan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stayleri</a:t>
            </a:r>
            <a:r>
              <a:rPr lang="en-US" dirty="0"/>
              <a:t> </a:t>
            </a:r>
            <a:r>
              <a:rPr lang="en-US" dirty="0" err="1"/>
              <a:t>sochning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kaltaligiga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tanlab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sochlar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enli</a:t>
            </a:r>
            <a:r>
              <a:rPr lang="en-US" dirty="0"/>
              <a:t>, </a:t>
            </a:r>
            <a:r>
              <a:rPr lang="en-US" dirty="0" err="1"/>
              <a:t>kalta</a:t>
            </a:r>
            <a:r>
              <a:rPr lang="en-US" dirty="0"/>
              <a:t> </a:t>
            </a:r>
            <a:r>
              <a:rPr lang="en-US" dirty="0" err="1"/>
              <a:t>sochlar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diametrli</a:t>
            </a:r>
            <a:r>
              <a:rPr lang="en-US" dirty="0"/>
              <a:t> </a:t>
            </a:r>
            <a:r>
              <a:rPr lang="en-US" dirty="0" err="1"/>
              <a:t>stayler</a:t>
            </a:r>
            <a:r>
              <a:rPr lang="en-US" dirty="0"/>
              <a:t> </a:t>
            </a:r>
            <a:r>
              <a:rPr lang="en-US" dirty="0" err="1"/>
              <a:t>tanlab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Havaskorlar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uslublarda</a:t>
            </a:r>
            <a:r>
              <a:rPr lang="en-US" dirty="0"/>
              <a:t> </a:t>
            </a:r>
            <a:r>
              <a:rPr lang="en-US" dirty="0" err="1"/>
              <a:t>sochlarini</a:t>
            </a:r>
            <a:r>
              <a:rPr lang="en-US" dirty="0"/>
              <a:t> </a:t>
            </a:r>
            <a:r>
              <a:rPr lang="en-US" dirty="0" err="1"/>
              <a:t>turmaklaydilar</a:t>
            </a:r>
            <a:r>
              <a:rPr lang="en-US" dirty="0"/>
              <a:t>,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tanlab</a:t>
            </a:r>
            <a:r>
              <a:rPr lang="en-US" dirty="0"/>
              <a:t> </a:t>
            </a:r>
            <a:r>
              <a:rPr lang="en-US" dirty="0" err="1"/>
              <a:t>olishda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chiqaruvchiga</a:t>
            </a:r>
            <a:r>
              <a:rPr lang="en-US" dirty="0"/>
              <a:t> </a:t>
            </a:r>
            <a:r>
              <a:rPr lang="en-US" dirty="0" err="1"/>
              <a:t>e’tibor</a:t>
            </a:r>
            <a:r>
              <a:rPr lang="en-US" dirty="0"/>
              <a:t> </a:t>
            </a:r>
            <a:r>
              <a:rPr lang="en-US" dirty="0" err="1"/>
              <a:t>beradilar</a:t>
            </a:r>
            <a:r>
              <a:rPr lang="en-US" dirty="0"/>
              <a:t>, </a:t>
            </a:r>
            <a:r>
              <a:rPr lang="en-US" dirty="0" err="1"/>
              <a:t>bugungi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BaByliss</a:t>
            </a:r>
            <a:r>
              <a:rPr lang="en-US" dirty="0"/>
              <a:t>, Wahl, Philips, Remington, Bosch, </a:t>
            </a:r>
            <a:r>
              <a:rPr lang="en-US" dirty="0" err="1"/>
              <a:t>Rowenta</a:t>
            </a:r>
            <a:r>
              <a:rPr lang="en-US" dirty="0"/>
              <a:t>, </a:t>
            </a:r>
            <a:r>
              <a:rPr lang="en-US" dirty="0" err="1"/>
              <a:t>Harizma</a:t>
            </a:r>
            <a:r>
              <a:rPr lang="en-US" dirty="0"/>
              <a:t>, GA.MA </a:t>
            </a:r>
            <a:r>
              <a:rPr lang="en-US" dirty="0" err="1"/>
              <a:t>savdo</a:t>
            </a:r>
            <a:r>
              <a:rPr lang="en-US" dirty="0"/>
              <a:t> </a:t>
            </a:r>
            <a:r>
              <a:rPr lang="en-US" dirty="0" err="1"/>
              <a:t>markasida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chiqarilayotgan</a:t>
            </a:r>
            <a:r>
              <a:rPr lang="en-US" dirty="0"/>
              <a:t> </a:t>
            </a:r>
            <a:r>
              <a:rPr lang="en-US" dirty="0" err="1"/>
              <a:t>ploykalarga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ko‘proq</a:t>
            </a:r>
            <a:r>
              <a:rPr lang="en-US" dirty="0"/>
              <a:t>.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ko‘rinishda</a:t>
            </a:r>
            <a:r>
              <a:rPr lang="en-US" dirty="0"/>
              <a:t>,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nasadkalarda</a:t>
            </a:r>
            <a:r>
              <a:rPr lang="en-US" dirty="0"/>
              <a:t> </a:t>
            </a:r>
            <a:r>
              <a:rPr lang="en-US" dirty="0" err="1"/>
              <a:t>sochni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, </a:t>
            </a:r>
            <a:r>
              <a:rPr lang="en-US" dirty="0" err="1"/>
              <a:t>xavfsiz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chiroyli</a:t>
            </a:r>
            <a:r>
              <a:rPr lang="en-US" dirty="0"/>
              <a:t> </a:t>
            </a:r>
            <a:r>
              <a:rPr lang="en-US" dirty="0" err="1"/>
              <a:t>turmaklash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mo‘ljallab</a:t>
            </a:r>
            <a:r>
              <a:rPr lang="en-US" dirty="0"/>
              <a:t> </a:t>
            </a:r>
            <a:r>
              <a:rPr lang="en-US" dirty="0" err="1"/>
              <a:t>chiqarilmoqda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s://avatars.mds.yandex.net/get-mpic/4386141/img_id8839692579265646072.jpeg/14hq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4"/>
            <a:ext cx="4556760" cy="2880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images.ua.prom.st/2510647361_w640_h640_fen-schetka-stajle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365123"/>
            <a:ext cx="3273552" cy="2880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ae01.alicdn.com/kf/HTB1tBGlXUrrK1RkSne1q6ArVVXaw/Gustala-EPS368A.jpg_q5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513" y="365124"/>
            <a:ext cx="2685288" cy="2880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354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237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75303"/>
            <a:ext cx="10515600" cy="2601659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ploykalarning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sochlarni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turmaklash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bajaradigan</a:t>
            </a:r>
            <a:r>
              <a:rPr lang="en-US" dirty="0"/>
              <a:t> </a:t>
            </a:r>
            <a:r>
              <a:rPr lang="en-US" dirty="0" err="1"/>
              <a:t>ishi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turmaklashda</a:t>
            </a:r>
            <a:r>
              <a:rPr lang="en-US" dirty="0"/>
              <a:t> </a:t>
            </a:r>
            <a:r>
              <a:rPr lang="en-US" dirty="0" err="1"/>
              <a:t>jingalaklar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ko‘rinishda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sxemalar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haroratni</a:t>
            </a:r>
            <a:r>
              <a:rPr lang="en-US" dirty="0"/>
              <a:t> </a:t>
            </a:r>
            <a:r>
              <a:rPr lang="en-US" dirty="0" err="1"/>
              <a:t>boshqarib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Bu </a:t>
            </a:r>
            <a:r>
              <a:rPr lang="en-US" dirty="0" err="1"/>
              <a:t>spiralga</a:t>
            </a:r>
            <a:r>
              <a:rPr lang="en-US" dirty="0"/>
              <a:t> </a:t>
            </a:r>
            <a:r>
              <a:rPr lang="en-US" dirty="0" err="1"/>
              <a:t>uzatilayotgan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bajarladi</a:t>
            </a:r>
            <a:r>
              <a:rPr lang="en-US" dirty="0"/>
              <a:t>. </a:t>
            </a:r>
            <a:r>
              <a:rPr lang="en-US" dirty="0" err="1"/>
              <a:t>Yuqorida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ploykaning</a:t>
            </a:r>
            <a:r>
              <a:rPr lang="en-US" dirty="0"/>
              <a:t>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sxemasida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bosqichda</a:t>
            </a:r>
            <a:r>
              <a:rPr lang="en-US" dirty="0"/>
              <a:t> </a:t>
            </a:r>
            <a:r>
              <a:rPr lang="en-US" dirty="0" err="1"/>
              <a:t>boshqariladi</a:t>
            </a:r>
            <a:r>
              <a:rPr lang="en-US" dirty="0"/>
              <a:t>.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ploykani</a:t>
            </a:r>
            <a:r>
              <a:rPr lang="en-US" dirty="0"/>
              <a:t> ~220 volt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tarmog‘iga</a:t>
            </a:r>
            <a:r>
              <a:rPr lang="en-US" dirty="0"/>
              <a:t> </a:t>
            </a:r>
            <a:r>
              <a:rPr lang="en-US" dirty="0" err="1"/>
              <a:t>ulaganda</a:t>
            </a:r>
            <a:r>
              <a:rPr lang="en-US" dirty="0"/>
              <a:t> ON-OFF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kalitining</a:t>
            </a:r>
            <a:r>
              <a:rPr lang="en-US" dirty="0"/>
              <a:t> 2-uchiga </a:t>
            </a:r>
            <a:r>
              <a:rPr lang="en-US" dirty="0" err="1"/>
              <a:t>borib</a:t>
            </a:r>
            <a:r>
              <a:rPr lang="en-US" dirty="0"/>
              <a:t> 1–2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KD1 </a:t>
            </a:r>
            <a:r>
              <a:rPr lang="en-US" dirty="0" err="1"/>
              <a:t>to‘g‘irlagichli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H1 </a:t>
            </a:r>
            <a:r>
              <a:rPr lang="en-US" dirty="0" err="1"/>
              <a:t>qizdirgichga</a:t>
            </a:r>
            <a:r>
              <a:rPr lang="en-US" dirty="0"/>
              <a:t> </a:t>
            </a:r>
            <a:r>
              <a:rPr lang="en-US" dirty="0" err="1"/>
              <a:t>boradi</a:t>
            </a:r>
            <a:r>
              <a:rPr lang="en-US" dirty="0"/>
              <a:t>, spiral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energiyasiga</a:t>
            </a:r>
            <a:r>
              <a:rPr lang="en-US" dirty="0"/>
              <a:t> </a:t>
            </a:r>
            <a:r>
              <a:rPr lang="en-US" dirty="0" err="1"/>
              <a:t>aylantiradi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oziqlanganini</a:t>
            </a:r>
            <a:r>
              <a:rPr lang="en-US" dirty="0"/>
              <a:t> </a:t>
            </a:r>
            <a:r>
              <a:rPr lang="en-US" dirty="0" err="1"/>
              <a:t>bildiruvchi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LED1 </a:t>
            </a:r>
            <a:r>
              <a:rPr lang="en-US" dirty="0" err="1"/>
              <a:t>va</a:t>
            </a:r>
            <a:r>
              <a:rPr lang="en-US" dirty="0"/>
              <a:t> R1 </a:t>
            </a:r>
            <a:r>
              <a:rPr lang="en-US" dirty="0" err="1"/>
              <a:t>oziqlanganida</a:t>
            </a:r>
            <a:r>
              <a:rPr lang="en-US" dirty="0"/>
              <a:t> LED1 </a:t>
            </a:r>
            <a:r>
              <a:rPr lang="en-US" dirty="0" err="1"/>
              <a:t>yorishadi</a:t>
            </a:r>
            <a:r>
              <a:rPr lang="en-US" dirty="0"/>
              <a:t>. </a:t>
            </a:r>
            <a:r>
              <a:rPr lang="en-US" dirty="0" err="1"/>
              <a:t>Qizdirgich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 KD1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oziqlanganligiga</a:t>
            </a:r>
            <a:r>
              <a:rPr lang="en-US" dirty="0"/>
              <a:t> </a:t>
            </a:r>
            <a:r>
              <a:rPr lang="en-US" dirty="0" err="1"/>
              <a:t>o‘rta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qizdiradi</a:t>
            </a:r>
            <a:r>
              <a:rPr lang="en-US" dirty="0"/>
              <a:t>,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150°C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ON-OFF </a:t>
            </a:r>
            <a:r>
              <a:rPr lang="en-US" dirty="0" err="1"/>
              <a:t>tugmasining</a:t>
            </a:r>
            <a:r>
              <a:rPr lang="en-US" dirty="0"/>
              <a:t> 2–3 </a:t>
            </a:r>
            <a:r>
              <a:rPr lang="en-US" dirty="0" err="1"/>
              <a:t>kontaktlariga</a:t>
            </a:r>
            <a:r>
              <a:rPr lang="en-US" dirty="0"/>
              <a:t> </a:t>
            </a:r>
            <a:r>
              <a:rPr lang="en-US" dirty="0" err="1"/>
              <a:t>o‘tganda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35W </a:t>
            </a:r>
            <a:r>
              <a:rPr lang="en-US" dirty="0" err="1"/>
              <a:t>quvvatda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,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darajasi</a:t>
            </a:r>
            <a:r>
              <a:rPr lang="en-US" dirty="0"/>
              <a:t> 180°C </a:t>
            </a:r>
            <a:r>
              <a:rPr lang="en-US" dirty="0" err="1"/>
              <a:t>dan</a:t>
            </a:r>
            <a:r>
              <a:rPr lang="en-US" dirty="0"/>
              <a:t> 220°C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168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ploykalar</a:t>
            </a:r>
            <a:r>
              <a:rPr lang="en-US" dirty="0"/>
              <a:t> 130°C </a:t>
            </a:r>
            <a:r>
              <a:rPr lang="en-US" dirty="0" err="1"/>
              <a:t>dan</a:t>
            </a:r>
            <a:r>
              <a:rPr lang="en-US" dirty="0"/>
              <a:t> 220°C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ravon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tugmalar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sozlaydi</a:t>
            </a:r>
            <a:r>
              <a:rPr lang="en-US" dirty="0"/>
              <a:t>.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platadagi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 </a:t>
            </a:r>
            <a:r>
              <a:rPr lang="en-US" dirty="0" err="1"/>
              <a:t>tiristorning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elektrodidagi</a:t>
            </a:r>
            <a:r>
              <a:rPr lang="en-US" dirty="0"/>
              <a:t> </a:t>
            </a:r>
            <a:r>
              <a:rPr lang="en-US" dirty="0" err="1"/>
              <a:t>kuchlanishini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, </a:t>
            </a:r>
            <a:r>
              <a:rPr lang="en-US" dirty="0" err="1"/>
              <a:t>spiralga</a:t>
            </a:r>
            <a:r>
              <a:rPr lang="en-US" dirty="0"/>
              <a:t> </a:t>
            </a:r>
            <a:r>
              <a:rPr lang="en-US" dirty="0" err="1"/>
              <a:t>uzatilayotgan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kamaytiradi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ko‘paytiradi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spiraldagi</a:t>
            </a:r>
            <a:r>
              <a:rPr lang="en-US" dirty="0"/>
              <a:t> </a:t>
            </a:r>
            <a:r>
              <a:rPr lang="en-US" dirty="0" err="1"/>
              <a:t>harorat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o‘zgartirishga</a:t>
            </a:r>
            <a:r>
              <a:rPr lang="en-US" dirty="0"/>
              <a:t> </a:t>
            </a:r>
            <a:r>
              <a:rPr lang="en-US" dirty="0" err="1"/>
              <a:t>erishiladi</a:t>
            </a:r>
            <a:r>
              <a:rPr lang="en-US" dirty="0"/>
              <a:t>. </a:t>
            </a:r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ploykalar</a:t>
            </a:r>
            <a:r>
              <a:rPr lang="en-US" dirty="0"/>
              <a:t> </a:t>
            </a:r>
            <a:r>
              <a:rPr lang="en-US" dirty="0" err="1"/>
              <a:t>yetti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haroratda</a:t>
            </a:r>
            <a:r>
              <a:rPr lang="en-US" dirty="0"/>
              <a:t> </a:t>
            </a:r>
            <a:r>
              <a:rPr lang="en-US" dirty="0" err="1"/>
              <a:t>boshqariladi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60 </a:t>
            </a:r>
            <a:r>
              <a:rPr lang="en-US" dirty="0" err="1"/>
              <a:t>daqiqada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uziladi</a:t>
            </a:r>
            <a:r>
              <a:rPr lang="en-US" dirty="0"/>
              <a:t>. </a:t>
            </a:r>
            <a:r>
              <a:rPr lang="en-US" dirty="0" err="1"/>
              <a:t>Haroratni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raqamlar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aks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Multi-</a:t>
            </a:r>
            <a:r>
              <a:rPr lang="en-US" dirty="0" err="1"/>
              <a:t>testerda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ploykaning</a:t>
            </a:r>
            <a:r>
              <a:rPr lang="en-US" dirty="0"/>
              <a:t> </a:t>
            </a:r>
            <a:r>
              <a:rPr lang="en-US" dirty="0" err="1"/>
              <a:t>qarshiligini</a:t>
            </a:r>
            <a:r>
              <a:rPr lang="en-US" dirty="0"/>
              <a:t> </a:t>
            </a:r>
            <a:r>
              <a:rPr lang="en-US" dirty="0" err="1"/>
              <a:t>o‘lchab</a:t>
            </a:r>
            <a:r>
              <a:rPr lang="en-US" dirty="0"/>
              <a:t> </a:t>
            </a:r>
            <a:r>
              <a:rPr lang="en-US" dirty="0" err="1"/>
              <a:t>nosozligini</a:t>
            </a:r>
            <a:r>
              <a:rPr lang="en-US" dirty="0"/>
              <a:t> </a:t>
            </a:r>
            <a:r>
              <a:rPr lang="en-US" dirty="0" err="1"/>
              <a:t>topis</a:t>
            </a:r>
            <a:endParaRPr lang="ru-RU" dirty="0"/>
          </a:p>
        </p:txBody>
      </p:sp>
      <p:pic>
        <p:nvPicPr>
          <p:cNvPr id="4" name="Рисунок 3" descr="https://ae04.alicdn.com/kf/H05dd4b3947474d9c8cd2fd067a02e8d1H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2618232" cy="2423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ae04.alicdn.com/kf/Hb882361ae3b04144ab1046556f65fab9x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432" y="365125"/>
            <a:ext cx="2834640" cy="2423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m.media-amazon.com/images/I/41hir+eNKqL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072" y="365124"/>
            <a:ext cx="2734056" cy="2423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ae01.alicdn.com/kf/Hfb4b131cfc7f48f98307e786f20752e5V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129" y="365124"/>
            <a:ext cx="2328672" cy="2423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741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0901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79391"/>
            <a:ext cx="10515600" cy="189757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Model </a:t>
            </a:r>
            <a:r>
              <a:rPr lang="en-US" dirty="0" err="1"/>
              <a:t>seriyasi</a:t>
            </a:r>
            <a:r>
              <a:rPr lang="en-US" dirty="0"/>
              <a:t> – Top style </a:t>
            </a:r>
            <a:r>
              <a:rPr lang="en-US" dirty="0" err="1"/>
              <a:t>Materiali</a:t>
            </a:r>
            <a:r>
              <a:rPr lang="en-US" dirty="0"/>
              <a:t> – </a:t>
            </a:r>
            <a:r>
              <a:rPr lang="en-US" dirty="0" err="1"/>
              <a:t>plastik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– </a:t>
            </a:r>
            <a:r>
              <a:rPr lang="en-US" dirty="0" err="1"/>
              <a:t>qisqichli</a:t>
            </a:r>
            <a:r>
              <a:rPr lang="en-US" dirty="0"/>
              <a:t> </a:t>
            </a:r>
            <a:r>
              <a:rPr lang="en-US" dirty="0" err="1"/>
              <a:t>Qisqich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– </a:t>
            </a:r>
            <a:r>
              <a:rPr lang="en-US" dirty="0" err="1"/>
              <a:t>ployka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– 49W </a:t>
            </a:r>
            <a:r>
              <a:rPr lang="en-US" dirty="0" err="1"/>
              <a:t>Indikatsiya</a:t>
            </a:r>
            <a:r>
              <a:rPr lang="en-US" dirty="0"/>
              <a:t> –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konstruksiyasi</a:t>
            </a:r>
            <a:r>
              <a:rPr lang="en-US" dirty="0"/>
              <a:t> –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simi</a:t>
            </a:r>
            <a:r>
              <a:rPr lang="en-US" dirty="0"/>
              <a:t> 360° </a:t>
            </a:r>
            <a:r>
              <a:rPr lang="en-US" dirty="0" err="1"/>
              <a:t>aylanada</a:t>
            </a:r>
            <a:r>
              <a:rPr lang="en-US" dirty="0"/>
              <a:t> </a:t>
            </a:r>
            <a:r>
              <a:rPr lang="en-US" dirty="0" err="1"/>
              <a:t>Nasadkalari</a:t>
            </a:r>
            <a:r>
              <a:rPr lang="en-US" dirty="0"/>
              <a:t>: 167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qilishga</a:t>
            </a:r>
            <a:r>
              <a:rPr lang="en-US" dirty="0"/>
              <a:t> </a:t>
            </a:r>
            <a:r>
              <a:rPr lang="en-US" dirty="0" err="1"/>
              <a:t>nasadkalar</a:t>
            </a:r>
            <a:r>
              <a:rPr lang="en-US" dirty="0"/>
              <a:t> </a:t>
            </a:r>
            <a:r>
              <a:rPr lang="en-US" dirty="0" err="1"/>
              <a:t>jamlamasi</a:t>
            </a:r>
            <a:r>
              <a:rPr lang="en-US" dirty="0"/>
              <a:t> </a:t>
            </a:r>
            <a:r>
              <a:rPr lang="en-US" dirty="0" err="1"/>
              <a:t>Jingalak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diametri</a:t>
            </a:r>
            <a:r>
              <a:rPr lang="en-US" dirty="0"/>
              <a:t> – 35 mm </a:t>
            </a:r>
            <a:r>
              <a:rPr lang="en-US" dirty="0" err="1"/>
              <a:t>Stvolning</a:t>
            </a:r>
            <a:r>
              <a:rPr lang="en-US" dirty="0"/>
              <a:t> </a:t>
            </a:r>
            <a:r>
              <a:rPr lang="en-US" dirty="0" err="1"/>
              <a:t>materiali</a:t>
            </a:r>
            <a:r>
              <a:rPr lang="en-US" dirty="0"/>
              <a:t> – </a:t>
            </a:r>
            <a:r>
              <a:rPr lang="en-US" dirty="0" err="1"/>
              <a:t>sopol</a:t>
            </a:r>
            <a:r>
              <a:rPr lang="en-US" dirty="0"/>
              <a:t> </a:t>
            </a:r>
            <a:r>
              <a:rPr lang="en-US" dirty="0" err="1"/>
              <a:t>qoplamali</a:t>
            </a:r>
            <a:r>
              <a:rPr lang="en-US" dirty="0"/>
              <a:t> </a:t>
            </a:r>
            <a:r>
              <a:rPr lang="en-US" dirty="0" err="1"/>
              <a:t>Yuklamada</a:t>
            </a:r>
            <a:r>
              <a:rPr lang="en-US" dirty="0"/>
              <a:t> </a:t>
            </a:r>
            <a:r>
              <a:rPr lang="en-US" dirty="0" err="1"/>
              <a:t>himoyalanishi</a:t>
            </a:r>
            <a:r>
              <a:rPr lang="en-US" dirty="0"/>
              <a:t> –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Haroratni</a:t>
            </a:r>
            <a:r>
              <a:rPr lang="en-US" dirty="0"/>
              <a:t> 7 </a:t>
            </a:r>
            <a:r>
              <a:rPr lang="en-US" dirty="0" err="1"/>
              <a:t>xilda</a:t>
            </a:r>
            <a:r>
              <a:rPr lang="en-US" dirty="0"/>
              <a:t> </a:t>
            </a:r>
            <a:r>
              <a:rPr lang="en-US" dirty="0" err="1"/>
              <a:t>boshqaradi</a:t>
            </a:r>
            <a:r>
              <a:rPr lang="en-US" dirty="0"/>
              <a:t> </a:t>
            </a:r>
            <a:r>
              <a:rPr lang="en-US" dirty="0" err="1"/>
              <a:t>Og‘irligi</a:t>
            </a:r>
            <a:r>
              <a:rPr lang="en-US" dirty="0"/>
              <a:t> – 270 g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simining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– 1,8 </a:t>
            </a:r>
            <a:r>
              <a:rPr lang="en-US" dirty="0" err="1"/>
              <a:t>metr</a:t>
            </a:r>
            <a:r>
              <a:rPr lang="en-US" dirty="0"/>
              <a:t> </a:t>
            </a:r>
            <a:r>
              <a:rPr lang="en-US" dirty="0" err="1"/>
              <a:t>Avto</a:t>
            </a:r>
            <a:r>
              <a:rPr lang="en-US" dirty="0"/>
              <a:t> </a:t>
            </a:r>
            <a:r>
              <a:rPr lang="en-US" dirty="0" err="1"/>
              <a:t>o‘chish</a:t>
            </a:r>
            <a:r>
              <a:rPr lang="en-US" dirty="0"/>
              <a:t> – 60 </a:t>
            </a:r>
            <a:r>
              <a:rPr lang="en-US" dirty="0" err="1"/>
              <a:t>daqiqa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– 130–220°C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– 30 </a:t>
            </a:r>
            <a:r>
              <a:rPr lang="en-US" dirty="0" err="1"/>
              <a:t>soniya</a:t>
            </a:r>
            <a:r>
              <a:rPr lang="en-US" dirty="0"/>
              <a:t> </a:t>
            </a:r>
            <a:r>
              <a:rPr lang="en-US" dirty="0" err="1"/>
              <a:t>Qizdirish</a:t>
            </a:r>
            <a:r>
              <a:rPr lang="en-US" dirty="0"/>
              <a:t> </a:t>
            </a:r>
            <a:r>
              <a:rPr lang="en-US" dirty="0" err="1"/>
              <a:t>darajasining</a:t>
            </a:r>
            <a:r>
              <a:rPr lang="en-US" dirty="0"/>
              <a:t> </a:t>
            </a:r>
            <a:r>
              <a:rPr lang="en-US" dirty="0" err="1"/>
              <a:t>aks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–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holatga</a:t>
            </a:r>
            <a:r>
              <a:rPr lang="en-US" dirty="0"/>
              <a:t> </a:t>
            </a:r>
            <a:r>
              <a:rPr lang="en-US" dirty="0" err="1"/>
              <a:t>o‘tishini</a:t>
            </a:r>
            <a:r>
              <a:rPr lang="en-US" dirty="0"/>
              <a:t> </a:t>
            </a:r>
            <a:r>
              <a:rPr lang="en-US" dirty="0" err="1"/>
              <a:t>ogohlantirishi</a:t>
            </a:r>
            <a:r>
              <a:rPr lang="en-US" dirty="0"/>
              <a:t> –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Asosni</a:t>
            </a: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tirgak</a:t>
            </a:r>
            <a:r>
              <a:rPr lang="en-US" dirty="0"/>
              <a:t> – </a:t>
            </a:r>
            <a:r>
              <a:rPr lang="en-US" dirty="0" err="1"/>
              <a:t>mavjud</a:t>
            </a:r>
            <a:endParaRPr lang="ru-RU" dirty="0"/>
          </a:p>
        </p:txBody>
      </p:sp>
      <p:pic>
        <p:nvPicPr>
          <p:cNvPr id="4" name="Рисунок 3" descr="http://ae01.alicdn.com/kf/HTB184y6aOLrK1Rjy1zdq6ynnpXa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4556760" cy="3009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ae01.alicdn.com/kf/Hf90c4654ddc6471c8a3abe4ed7bce53ec/20mm-32mm-Tourmaline-Ceramic-Three-layer-Barrel-Curling-Iron-180-220-Degree-Barber-Shop-Deep-Wav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365125"/>
            <a:ext cx="3172968" cy="30090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23769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722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8</cp:revision>
  <dcterms:created xsi:type="dcterms:W3CDTF">2021-10-21T04:59:50Z</dcterms:created>
  <dcterms:modified xsi:type="dcterms:W3CDTF">2021-12-10T03:41:55Z</dcterms:modified>
</cp:coreProperties>
</file>