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4" d="100"/>
          <a:sy n="84" d="100"/>
        </p:scale>
        <p:origin x="62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EC39-B2D3-41C8-A536-8762A0FB9531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D8CA-97A0-4C75-8F05-F942F4352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1921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EC39-B2D3-41C8-A536-8762A0FB9531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D8CA-97A0-4C75-8F05-F942F4352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660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EC39-B2D3-41C8-A536-8762A0FB9531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D8CA-97A0-4C75-8F05-F942F4352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7256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EC39-B2D3-41C8-A536-8762A0FB9531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D8CA-97A0-4C75-8F05-F942F4352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829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EC39-B2D3-41C8-A536-8762A0FB9531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D8CA-97A0-4C75-8F05-F942F4352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7169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EC39-B2D3-41C8-A536-8762A0FB9531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D8CA-97A0-4C75-8F05-F942F4352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74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EC39-B2D3-41C8-A536-8762A0FB9531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D8CA-97A0-4C75-8F05-F942F4352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303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EC39-B2D3-41C8-A536-8762A0FB9531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D8CA-97A0-4C75-8F05-F942F4352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757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EC39-B2D3-41C8-A536-8762A0FB9531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D8CA-97A0-4C75-8F05-F942F4352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0200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EC39-B2D3-41C8-A536-8762A0FB9531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D8CA-97A0-4C75-8F05-F942F4352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288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9EEC39-B2D3-41C8-A536-8762A0FB9531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29D8CA-97A0-4C75-8F05-F942F4352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42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9EEC39-B2D3-41C8-A536-8762A0FB9531}" type="datetimeFigureOut">
              <a:rPr lang="ru-RU" smtClean="0"/>
              <a:t>18.10.2021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29D8CA-97A0-4C75-8F05-F942F4352B9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7580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qomus.info/oz/encyclopedia/h/hodisa/" TargetMode="External"/><Relationship Id="rId3" Type="http://schemas.openxmlformats.org/officeDocument/2006/relationships/hyperlink" Target="https://qomus.info/oz/encyclopedia/ou/otkazuvchanlik/" TargetMode="External"/><Relationship Id="rId7" Type="http://schemas.openxmlformats.org/officeDocument/2006/relationships/hyperlink" Target="https://qomus.info/oz/encyclopedia/k/katod/" TargetMode="External"/><Relationship Id="rId2" Type="http://schemas.openxmlformats.org/officeDocument/2006/relationships/hyperlink" Target="https://qomus.info/oz/encyclopedia/e/elektron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qomus.info/oz/encyclopedia/t/tok/" TargetMode="External"/><Relationship Id="rId11" Type="http://schemas.openxmlformats.org/officeDocument/2006/relationships/image" Target="../media/image1.jpeg"/><Relationship Id="rId5" Type="http://schemas.openxmlformats.org/officeDocument/2006/relationships/hyperlink" Target="https://qomus.info/oz/encyclopedia/a/anod/" TargetMode="External"/><Relationship Id="rId10" Type="http://schemas.openxmlformats.org/officeDocument/2006/relationships/hyperlink" Target="https://qomus.info/oz/encyclopedia/e/elektr-apparatlar/" TargetMode="External"/><Relationship Id="rId4" Type="http://schemas.openxmlformats.org/officeDocument/2006/relationships/hyperlink" Target="https://qomus.info/oz/encyclopedia/v/vakuum/" TargetMode="External"/><Relationship Id="rId9" Type="http://schemas.openxmlformats.org/officeDocument/2006/relationships/hyperlink" Target="https://qomus.info/oz/encyclopedia/p/potentsial-tosiq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794760"/>
            <a:ext cx="9144000" cy="2157984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/>
              <a:t>1.</a:t>
            </a:r>
            <a:r>
              <a:rPr lang="en-US" dirty="0"/>
              <a:t> </a:t>
            </a:r>
            <a:r>
              <a:rPr lang="en-US" dirty="0" err="1"/>
              <a:t>Diod</a:t>
            </a:r>
            <a:r>
              <a:rPr lang="en-US" dirty="0"/>
              <a:t>-(</a:t>
            </a:r>
            <a:r>
              <a:rPr lang="en-US" dirty="0" err="1"/>
              <a:t>yunon</a:t>
            </a:r>
            <a:r>
              <a:rPr lang="en-US" dirty="0"/>
              <a:t>. di...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martalikni</a:t>
            </a:r>
            <a:r>
              <a:rPr lang="en-US" dirty="0"/>
              <a:t> </a:t>
            </a:r>
            <a:r>
              <a:rPr lang="en-US" dirty="0" err="1"/>
              <a:t>bildiruvchi</a:t>
            </a:r>
            <a:r>
              <a:rPr lang="en-US" dirty="0"/>
              <a:t> old </a:t>
            </a:r>
            <a:r>
              <a:rPr lang="en-US" dirty="0" err="1"/>
              <a:t>qo’shimcha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ru-RU" dirty="0"/>
              <a:t>е</a:t>
            </a:r>
            <a:r>
              <a:rPr lang="en-US" dirty="0" err="1"/>
              <a:t>lektr</a:t>
            </a:r>
            <a:r>
              <a:rPr lang="en-US" dirty="0"/>
              <a:t> od) –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tomonlama</a:t>
            </a:r>
            <a:r>
              <a:rPr lang="en-US" dirty="0"/>
              <a:t> </a:t>
            </a:r>
            <a:r>
              <a:rPr lang="ru-RU" dirty="0"/>
              <a:t>е</a:t>
            </a:r>
            <a:r>
              <a:rPr lang="en-US" dirty="0" err="1"/>
              <a:t>lektr</a:t>
            </a:r>
            <a:r>
              <a:rPr lang="en-US" dirty="0"/>
              <a:t> </a:t>
            </a:r>
            <a:r>
              <a:rPr lang="en-US" dirty="0" err="1"/>
              <a:t>o’tkazuvchanlik</a:t>
            </a:r>
            <a:r>
              <a:rPr lang="en-US" dirty="0"/>
              <a:t> </a:t>
            </a:r>
            <a:r>
              <a:rPr lang="en-US" dirty="0" err="1"/>
              <a:t>xossasiga</a:t>
            </a:r>
            <a:r>
              <a:rPr lang="en-US" dirty="0"/>
              <a:t> </a:t>
            </a:r>
            <a:r>
              <a:rPr lang="ru-RU" dirty="0"/>
              <a:t>е</a:t>
            </a:r>
            <a:r>
              <a:rPr lang="en-US" dirty="0" err="1"/>
              <a:t>ga</a:t>
            </a:r>
            <a:r>
              <a:rPr lang="en-US" dirty="0"/>
              <a:t> </a:t>
            </a:r>
            <a:r>
              <a:rPr lang="en-US" dirty="0" err="1"/>
              <a:t>bo’lgan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ru-RU" dirty="0"/>
              <a:t>е</a:t>
            </a:r>
            <a:r>
              <a:rPr lang="en-US" dirty="0" err="1"/>
              <a:t>lektrodi</a:t>
            </a:r>
            <a:r>
              <a:rPr lang="en-US" dirty="0"/>
              <a:t> </a:t>
            </a:r>
            <a:r>
              <a:rPr lang="en-US" dirty="0" err="1"/>
              <a:t>asbob</a:t>
            </a:r>
            <a:r>
              <a:rPr lang="en-US" dirty="0"/>
              <a:t>. </a:t>
            </a:r>
            <a:r>
              <a:rPr lang="ru-RU" dirty="0"/>
              <a:t>Е</a:t>
            </a:r>
            <a:r>
              <a:rPr lang="en-US" dirty="0" err="1"/>
              <a:t>lektrvakuumli</a:t>
            </a:r>
            <a:r>
              <a:rPr lang="en-US" dirty="0"/>
              <a:t>, </a:t>
            </a:r>
            <a:r>
              <a:rPr lang="en-US" dirty="0" err="1"/>
              <a:t>yarim</a:t>
            </a:r>
            <a:r>
              <a:rPr lang="en-US" dirty="0"/>
              <a:t> </a:t>
            </a:r>
            <a:r>
              <a:rPr lang="en-US" dirty="0" err="1"/>
              <a:t>o’tkazgichli</a:t>
            </a:r>
            <a:r>
              <a:rPr lang="en-US" dirty="0"/>
              <a:t> </a:t>
            </a:r>
            <a:r>
              <a:rPr lang="en-US" dirty="0" err="1"/>
              <a:t>diod</a:t>
            </a:r>
            <a:r>
              <a:rPr lang="en-US" dirty="0"/>
              <a:t>, </a:t>
            </a:r>
            <a:r>
              <a:rPr lang="en-US" dirty="0" err="1"/>
              <a:t>gazotron</a:t>
            </a:r>
            <a:r>
              <a:rPr lang="en-US" dirty="0"/>
              <a:t> </a:t>
            </a:r>
            <a:r>
              <a:rPr lang="en-US" dirty="0" err="1"/>
              <a:t>xillari</a:t>
            </a:r>
            <a:r>
              <a:rPr lang="en-US" dirty="0"/>
              <a:t> bor. </a:t>
            </a:r>
            <a:r>
              <a:rPr lang="en-US" dirty="0" err="1"/>
              <a:t>Radiotexnika</a:t>
            </a:r>
            <a:r>
              <a:rPr lang="en-US" dirty="0"/>
              <a:t>, </a:t>
            </a:r>
            <a:r>
              <a:rPr lang="ru-RU" dirty="0"/>
              <a:t>е</a:t>
            </a:r>
            <a:r>
              <a:rPr lang="en-US" dirty="0" err="1"/>
              <a:t>lektronika</a:t>
            </a:r>
            <a:r>
              <a:rPr lang="en-US" dirty="0"/>
              <a:t>, </a:t>
            </a:r>
            <a:r>
              <a:rPr lang="ru-RU" dirty="0"/>
              <a:t>е</a:t>
            </a:r>
            <a:r>
              <a:rPr lang="en-US" dirty="0" err="1"/>
              <a:t>netgetika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texnikaning</a:t>
            </a:r>
            <a:r>
              <a:rPr lang="en-US" dirty="0"/>
              <a:t> </a:t>
            </a:r>
            <a:r>
              <a:rPr lang="en-US" dirty="0" err="1"/>
              <a:t>boshqa</a:t>
            </a:r>
            <a:r>
              <a:rPr lang="en-US" dirty="0"/>
              <a:t> </a:t>
            </a:r>
            <a:r>
              <a:rPr lang="en-US" dirty="0" err="1"/>
              <a:t>sohalarida</a:t>
            </a:r>
            <a:r>
              <a:rPr lang="en-US" dirty="0"/>
              <a:t> </a:t>
            </a:r>
            <a:r>
              <a:rPr lang="en-US" dirty="0" err="1"/>
              <a:t>asosan</a:t>
            </a:r>
            <a:r>
              <a:rPr lang="en-US" dirty="0"/>
              <a:t>, </a:t>
            </a:r>
            <a:r>
              <a:rPr lang="en-US" dirty="0" err="1"/>
              <a:t>o’zgaruvchan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to’g’rilash</a:t>
            </a:r>
            <a:r>
              <a:rPr lang="en-US" dirty="0"/>
              <a:t>, </a:t>
            </a:r>
            <a:r>
              <a:rPr lang="en-US" dirty="0" err="1"/>
              <a:t>detektrlash</a:t>
            </a:r>
            <a:r>
              <a:rPr lang="en-US" dirty="0"/>
              <a:t>, </a:t>
            </a:r>
            <a:r>
              <a:rPr lang="en-US" dirty="0" err="1"/>
              <a:t>chastotani</a:t>
            </a:r>
            <a:r>
              <a:rPr lang="en-US" dirty="0"/>
              <a:t> </a:t>
            </a:r>
            <a:r>
              <a:rPr lang="en-US" dirty="0" err="1"/>
              <a:t>qayta</a:t>
            </a:r>
            <a:r>
              <a:rPr lang="en-US" dirty="0"/>
              <a:t> </a:t>
            </a:r>
            <a:r>
              <a:rPr lang="en-US" dirty="0" err="1"/>
              <a:t>o’zgartirish</a:t>
            </a:r>
            <a:r>
              <a:rPr lang="en-US" dirty="0"/>
              <a:t>, </a:t>
            </a:r>
            <a:r>
              <a:rPr lang="ru-RU" dirty="0"/>
              <a:t>е</a:t>
            </a:r>
            <a:r>
              <a:rPr lang="en-US" dirty="0" err="1"/>
              <a:t>lektr</a:t>
            </a:r>
            <a:r>
              <a:rPr lang="en-US" dirty="0"/>
              <a:t> </a:t>
            </a:r>
            <a:r>
              <a:rPr lang="en-US" dirty="0" err="1"/>
              <a:t>zanjirlarni</a:t>
            </a:r>
            <a:r>
              <a:rPr lang="en-US" dirty="0"/>
              <a:t> </a:t>
            </a:r>
            <a:r>
              <a:rPr lang="en-US" dirty="0" err="1"/>
              <a:t>almashlab</a:t>
            </a:r>
            <a:r>
              <a:rPr lang="en-US" dirty="0"/>
              <a:t> </a:t>
            </a:r>
            <a:r>
              <a:rPr lang="en-US" dirty="0" err="1"/>
              <a:t>ulashda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.</a:t>
            </a:r>
            <a:r>
              <a:rPr lang="en-US" b="1" dirty="0"/>
              <a:t> DIOD</a:t>
            </a:r>
            <a:r>
              <a:rPr lang="en-US" dirty="0"/>
              <a:t> (du… </a:t>
            </a:r>
            <a:r>
              <a:rPr lang="en-US" dirty="0" err="1"/>
              <a:t>va</a:t>
            </a:r>
            <a:r>
              <a:rPr lang="en-US" dirty="0"/>
              <a:t> (</a:t>
            </a:r>
            <a:r>
              <a:rPr lang="en-US" dirty="0" err="1"/>
              <a:t>elektr</a:t>
            </a:r>
            <a:r>
              <a:rPr lang="en-US" dirty="0"/>
              <a:t>) od) —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elektrodli</a:t>
            </a:r>
            <a:r>
              <a:rPr lang="en-US" dirty="0"/>
              <a:t> </a:t>
            </a:r>
            <a:r>
              <a:rPr lang="en-US" u="sng" dirty="0" err="1">
                <a:hlinkClick r:id="rId2"/>
              </a:rPr>
              <a:t>elektron</a:t>
            </a:r>
            <a:r>
              <a:rPr lang="en-US" dirty="0"/>
              <a:t> </a:t>
            </a:r>
            <a:r>
              <a:rPr lang="en-US" dirty="0" err="1"/>
              <a:t>lampa</a:t>
            </a:r>
            <a:r>
              <a:rPr lang="en-US" dirty="0"/>
              <a:t>.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tomonlama</a:t>
            </a:r>
            <a:r>
              <a:rPr lang="en-US" dirty="0"/>
              <a:t> </a:t>
            </a:r>
            <a:r>
              <a:rPr lang="en-US" u="sng" dirty="0" err="1">
                <a:hlinkClick r:id="rId3"/>
              </a:rPr>
              <a:t>oʻtkazuvchanlik</a:t>
            </a:r>
            <a:r>
              <a:rPr lang="en-US" dirty="0"/>
              <a:t> </a:t>
            </a:r>
            <a:r>
              <a:rPr lang="en-US" dirty="0" err="1"/>
              <a:t>xususiyatiga</a:t>
            </a:r>
            <a:r>
              <a:rPr lang="en-US" dirty="0"/>
              <a:t> </a:t>
            </a:r>
            <a:r>
              <a:rPr lang="en-US" dirty="0" err="1"/>
              <a:t>ega</a:t>
            </a:r>
            <a:r>
              <a:rPr lang="en-US" dirty="0"/>
              <a:t>. </a:t>
            </a:r>
            <a:r>
              <a:rPr lang="en-US" u="sng" dirty="0" err="1">
                <a:hlinkClick r:id="rId4"/>
              </a:rPr>
              <a:t>Vakuum</a:t>
            </a:r>
            <a:r>
              <a:rPr lang="en-US" dirty="0"/>
              <a:t> 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yarimoʻtkazgich</a:t>
            </a:r>
            <a:r>
              <a:rPr lang="en-US" dirty="0"/>
              <a:t> </a:t>
            </a:r>
            <a:r>
              <a:rPr lang="en-US" dirty="0" err="1"/>
              <a:t>Diodlar</a:t>
            </a:r>
            <a:r>
              <a:rPr lang="en-US" dirty="0"/>
              <a:t> </a:t>
            </a:r>
            <a:r>
              <a:rPr lang="en-US" dirty="0" err="1"/>
              <a:t>boʻladi</a:t>
            </a:r>
            <a:r>
              <a:rPr lang="en-US" dirty="0"/>
              <a:t>. </a:t>
            </a:r>
            <a:r>
              <a:rPr lang="en-US" dirty="0" err="1"/>
              <a:t>Vakuum</a:t>
            </a:r>
            <a:r>
              <a:rPr lang="en-US" dirty="0"/>
              <a:t> </a:t>
            </a:r>
            <a:r>
              <a:rPr lang="en-US" dirty="0" err="1"/>
              <a:t>Diod</a:t>
            </a:r>
            <a:r>
              <a:rPr lang="en-US" dirty="0"/>
              <a:t> </a:t>
            </a:r>
            <a:r>
              <a:rPr lang="en-US" u="sng" dirty="0" err="1">
                <a:hlinkClick r:id="rId5"/>
              </a:rPr>
              <a:t>anod</a:t>
            </a:r>
            <a:r>
              <a:rPr lang="en-US" dirty="0"/>
              <a:t> 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katoddan</a:t>
            </a:r>
            <a:r>
              <a:rPr lang="en-US" dirty="0"/>
              <a:t> </a:t>
            </a:r>
            <a:r>
              <a:rPr lang="en-US" dirty="0" err="1"/>
              <a:t>iborat</a:t>
            </a:r>
            <a:r>
              <a:rPr lang="en-US" dirty="0"/>
              <a:t>. </a:t>
            </a:r>
            <a:r>
              <a:rPr lang="ru-RU" u="sng" dirty="0" err="1">
                <a:hlinkClick r:id="rId6"/>
              </a:rPr>
              <a:t>Tok</a:t>
            </a:r>
            <a:r>
              <a:rPr lang="ru-RU" dirty="0"/>
              <a:t> </a:t>
            </a:r>
            <a:r>
              <a:rPr lang="ru-RU" dirty="0" err="1"/>
              <a:t>berilib</a:t>
            </a:r>
            <a:r>
              <a:rPr lang="ru-RU" dirty="0"/>
              <a:t>, </a:t>
            </a:r>
            <a:r>
              <a:rPr lang="ru-RU" u="sng" dirty="0" err="1">
                <a:hlinkClick r:id="rId7"/>
              </a:rPr>
              <a:t>katod</a:t>
            </a:r>
            <a:r>
              <a:rPr lang="ru-RU" dirty="0"/>
              <a:t> </a:t>
            </a:r>
            <a:r>
              <a:rPr lang="ru-RU" dirty="0" err="1"/>
              <a:t>qizdirilsa</a:t>
            </a:r>
            <a:r>
              <a:rPr lang="ru-RU" dirty="0"/>
              <a:t>, </a:t>
            </a:r>
            <a:r>
              <a:rPr lang="ru-RU" dirty="0" err="1"/>
              <a:t>elektronlar</a:t>
            </a:r>
            <a:r>
              <a:rPr lang="ru-RU" dirty="0"/>
              <a:t> </a:t>
            </a:r>
            <a:r>
              <a:rPr lang="ru-RU" dirty="0" err="1"/>
              <a:t>oqimi</a:t>
            </a:r>
            <a:r>
              <a:rPr lang="ru-RU" dirty="0"/>
              <a:t> </a:t>
            </a:r>
            <a:r>
              <a:rPr lang="ru-RU" dirty="0" err="1"/>
              <a:t>anodga</a:t>
            </a:r>
            <a:r>
              <a:rPr lang="ru-RU" dirty="0"/>
              <a:t> </a:t>
            </a:r>
            <a:r>
              <a:rPr lang="ru-RU" dirty="0" err="1"/>
              <a:t>qarab</a:t>
            </a:r>
            <a:r>
              <a:rPr lang="ru-RU" dirty="0"/>
              <a:t> </a:t>
            </a:r>
            <a:r>
              <a:rPr lang="ru-RU" dirty="0" err="1"/>
              <a:t>yoʻnaladi</a:t>
            </a:r>
            <a:r>
              <a:rPr lang="ru-RU" dirty="0"/>
              <a:t> </a:t>
            </a:r>
            <a:r>
              <a:rPr lang="ru-RU" dirty="0" err="1"/>
              <a:t>va</a:t>
            </a:r>
            <a:r>
              <a:rPr lang="ru-RU" dirty="0"/>
              <a:t> </a:t>
            </a:r>
            <a:r>
              <a:rPr lang="ru-RU" dirty="0" err="1"/>
              <a:t>anod</a:t>
            </a:r>
            <a:r>
              <a:rPr lang="ru-RU" dirty="0"/>
              <a:t> </a:t>
            </a:r>
            <a:r>
              <a:rPr lang="ru-RU" dirty="0" err="1"/>
              <a:t>toki</a:t>
            </a:r>
            <a:r>
              <a:rPr lang="ru-RU" dirty="0"/>
              <a:t> </a:t>
            </a:r>
            <a:r>
              <a:rPr lang="ru-RU" dirty="0" err="1"/>
              <a:t>hosil</a:t>
            </a:r>
            <a:r>
              <a:rPr lang="ru-RU" dirty="0"/>
              <a:t> </a:t>
            </a:r>
            <a:r>
              <a:rPr lang="ru-RU" dirty="0" err="1"/>
              <a:t>boʻladi</a:t>
            </a:r>
            <a:r>
              <a:rPr lang="ru-RU" dirty="0"/>
              <a:t>. </a:t>
            </a:r>
            <a:r>
              <a:rPr lang="en-US" dirty="0" err="1"/>
              <a:t>Katod</a:t>
            </a:r>
            <a:r>
              <a:rPr lang="en-US" dirty="0"/>
              <a:t> </a:t>
            </a:r>
            <a:r>
              <a:rPr lang="en-US" dirty="0" err="1"/>
              <a:t>bilan</a:t>
            </a:r>
            <a:r>
              <a:rPr lang="en-US" dirty="0"/>
              <a:t> </a:t>
            </a:r>
            <a:r>
              <a:rPr lang="en-US" dirty="0" err="1"/>
              <a:t>anod</a:t>
            </a:r>
            <a:r>
              <a:rPr lang="en-US" dirty="0"/>
              <a:t> </a:t>
            </a:r>
            <a:r>
              <a:rPr lang="en-US" dirty="0" err="1"/>
              <a:t>orasidagi</a:t>
            </a:r>
            <a:r>
              <a:rPr lang="en-US" dirty="0"/>
              <a:t> </a:t>
            </a:r>
            <a:r>
              <a:rPr lang="en-US" dirty="0" err="1"/>
              <a:t>potensiallar</a:t>
            </a:r>
            <a:r>
              <a:rPr lang="en-US" dirty="0"/>
              <a:t> </a:t>
            </a:r>
            <a:r>
              <a:rPr lang="en-US" dirty="0" err="1"/>
              <a:t>farqi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 </a:t>
            </a:r>
            <a:r>
              <a:rPr lang="en-US" dirty="0" err="1"/>
              <a:t>boʻlsa</a:t>
            </a:r>
            <a:r>
              <a:rPr lang="en-US" dirty="0"/>
              <a:t>, </a:t>
            </a:r>
            <a:r>
              <a:rPr lang="en-US" dirty="0" err="1"/>
              <a:t>lampa</a:t>
            </a:r>
            <a:r>
              <a:rPr lang="en-US" dirty="0"/>
              <a:t> </a:t>
            </a:r>
            <a:r>
              <a:rPr lang="en-US" dirty="0" err="1"/>
              <a:t>ichidagi</a:t>
            </a:r>
            <a:r>
              <a:rPr lang="en-US" dirty="0"/>
              <a:t> </a:t>
            </a:r>
            <a:r>
              <a:rPr lang="en-US" dirty="0" err="1"/>
              <a:t>elektronlarning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katodga</a:t>
            </a:r>
            <a:r>
              <a:rPr lang="en-US" dirty="0"/>
              <a:t> </a:t>
            </a:r>
            <a:r>
              <a:rPr lang="en-US" dirty="0" err="1"/>
              <a:t>aylanadi</a:t>
            </a:r>
            <a:r>
              <a:rPr lang="en-US" dirty="0"/>
              <a:t>. </a:t>
            </a:r>
            <a:r>
              <a:rPr lang="en-US" dirty="0" err="1"/>
              <a:t>Bunday</a:t>
            </a:r>
            <a:r>
              <a:rPr lang="en-US" dirty="0"/>
              <a:t> </a:t>
            </a:r>
            <a:r>
              <a:rPr lang="en-US" u="sng" dirty="0" err="1">
                <a:hlinkClick r:id="rId8"/>
              </a:rPr>
              <a:t>hodisa</a:t>
            </a:r>
            <a:r>
              <a:rPr lang="en-US" dirty="0"/>
              <a:t> </a:t>
            </a:r>
            <a:r>
              <a:rPr lang="en-US" dirty="0" err="1"/>
              <a:t>toʻyinmagan</a:t>
            </a:r>
            <a:r>
              <a:rPr lang="en-US" dirty="0"/>
              <a:t> </a:t>
            </a:r>
            <a:r>
              <a:rPr lang="en-US" dirty="0" err="1"/>
              <a:t>rejim</a:t>
            </a:r>
            <a:r>
              <a:rPr lang="en-US" dirty="0"/>
              <a:t> deb </a:t>
            </a:r>
            <a:r>
              <a:rPr lang="en-US" dirty="0" err="1"/>
              <a:t>ataladi</a:t>
            </a:r>
            <a:r>
              <a:rPr lang="en-US" dirty="0"/>
              <a:t>. </a:t>
            </a:r>
            <a:r>
              <a:rPr lang="en-US" dirty="0" err="1"/>
              <a:t>Potensiallar</a:t>
            </a:r>
            <a:r>
              <a:rPr lang="en-US" dirty="0"/>
              <a:t> </a:t>
            </a:r>
            <a:r>
              <a:rPr lang="en-US" dirty="0" err="1"/>
              <a:t>farqi</a:t>
            </a:r>
            <a:r>
              <a:rPr lang="en-US" dirty="0"/>
              <a:t> </a:t>
            </a:r>
            <a:r>
              <a:rPr lang="en-US" dirty="0" err="1"/>
              <a:t>katta</a:t>
            </a:r>
            <a:r>
              <a:rPr lang="en-US" dirty="0"/>
              <a:t> </a:t>
            </a:r>
            <a:r>
              <a:rPr lang="en-US" dirty="0" err="1"/>
              <a:t>boʻlganda</a:t>
            </a:r>
            <a:r>
              <a:rPr lang="en-US" dirty="0"/>
              <a:t> </a:t>
            </a:r>
            <a:r>
              <a:rPr lang="en-US" dirty="0" err="1"/>
              <a:t>Diod</a:t>
            </a:r>
            <a:r>
              <a:rPr lang="en-US" dirty="0"/>
              <a:t> </a:t>
            </a:r>
            <a:r>
              <a:rPr lang="en-US" dirty="0" err="1"/>
              <a:t>toʻyingan</a:t>
            </a:r>
            <a:r>
              <a:rPr lang="en-US" dirty="0"/>
              <a:t> </a:t>
            </a:r>
            <a:r>
              <a:rPr lang="en-US" dirty="0" err="1"/>
              <a:t>rejimda</a:t>
            </a:r>
            <a:r>
              <a:rPr lang="en-US" dirty="0"/>
              <a:t> </a:t>
            </a:r>
            <a:r>
              <a:rPr lang="en-US" dirty="0" err="1"/>
              <a:t>ishlaydi</a:t>
            </a:r>
            <a:r>
              <a:rPr lang="en-US" dirty="0"/>
              <a:t>. </a:t>
            </a:r>
            <a:r>
              <a:rPr lang="en-US" dirty="0" err="1"/>
              <a:t>Bunda</a:t>
            </a:r>
            <a:r>
              <a:rPr lang="en-US" dirty="0"/>
              <a:t> </a:t>
            </a:r>
            <a:r>
              <a:rPr lang="en-US" dirty="0" err="1"/>
              <a:t>elektronlar</a:t>
            </a:r>
            <a:r>
              <a:rPr lang="en-US" dirty="0"/>
              <a:t> </a:t>
            </a:r>
            <a:r>
              <a:rPr lang="en-US" dirty="0" err="1"/>
              <a:t>harakati</a:t>
            </a:r>
            <a:r>
              <a:rPr lang="en-US" dirty="0"/>
              <a:t> </a:t>
            </a:r>
            <a:r>
              <a:rPr lang="en-US" dirty="0" err="1"/>
              <a:t>deyarli</a:t>
            </a:r>
            <a:r>
              <a:rPr lang="en-US" dirty="0"/>
              <a:t> </a:t>
            </a:r>
            <a:r>
              <a:rPr lang="en-US" dirty="0" err="1"/>
              <a:t>sezilmaydi</a:t>
            </a:r>
            <a:r>
              <a:rPr lang="en-US" dirty="0"/>
              <a:t>. </a:t>
            </a:r>
            <a:r>
              <a:rPr lang="en-US" dirty="0" err="1"/>
              <a:t>Yarimoʻtkazgich</a:t>
            </a:r>
            <a:r>
              <a:rPr lang="en-US" dirty="0"/>
              <a:t> </a:t>
            </a:r>
            <a:r>
              <a:rPr lang="en-US" dirty="0" err="1"/>
              <a:t>Diodda</a:t>
            </a:r>
            <a:r>
              <a:rPr lang="en-US" dirty="0"/>
              <a:t> </a:t>
            </a:r>
            <a:r>
              <a:rPr lang="en-US" dirty="0" err="1"/>
              <a:t>ikki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oʻtkazgich</a:t>
            </a:r>
            <a:r>
              <a:rPr lang="en-US" dirty="0"/>
              <a:t> </a:t>
            </a:r>
            <a:r>
              <a:rPr lang="en-US" dirty="0" err="1"/>
              <a:t>chegarasida</a:t>
            </a:r>
            <a:r>
              <a:rPr lang="en-US" dirty="0"/>
              <a:t> </a:t>
            </a:r>
            <a:r>
              <a:rPr lang="en-US" dirty="0" err="1"/>
              <a:t>hosil</a:t>
            </a:r>
            <a:r>
              <a:rPr lang="en-US" dirty="0"/>
              <a:t> </a:t>
            </a:r>
            <a:r>
              <a:rPr lang="en-US" dirty="0" err="1"/>
              <a:t>boʻlgan</a:t>
            </a:r>
            <a:r>
              <a:rPr lang="en-US" dirty="0"/>
              <a:t> </a:t>
            </a:r>
            <a:r>
              <a:rPr lang="en-US" u="sng" dirty="0" err="1">
                <a:hlinkClick r:id="rId9"/>
              </a:rPr>
              <a:t>potensial</a:t>
            </a:r>
            <a:r>
              <a:rPr lang="en-US" u="sng" dirty="0">
                <a:hlinkClick r:id="rId9"/>
              </a:rPr>
              <a:t> </a:t>
            </a:r>
            <a:r>
              <a:rPr lang="en-US" u="sng" dirty="0" err="1">
                <a:hlinkClick r:id="rId9"/>
              </a:rPr>
              <a:t>toʻsiq</a:t>
            </a:r>
            <a:r>
              <a:rPr lang="en-US" dirty="0"/>
              <a:t> 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faqat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yoʻnalishda</a:t>
            </a:r>
            <a:r>
              <a:rPr lang="en-US" dirty="0"/>
              <a:t> </a:t>
            </a:r>
            <a:r>
              <a:rPr lang="en-US" dirty="0" err="1"/>
              <a:t>oʻtkazadi</a:t>
            </a:r>
            <a:r>
              <a:rPr lang="en-US" dirty="0"/>
              <a:t>. </a:t>
            </a:r>
            <a:r>
              <a:rPr lang="en-US" dirty="0" err="1"/>
              <a:t>Diod</a:t>
            </a:r>
            <a:r>
              <a:rPr lang="en-US" dirty="0"/>
              <a:t>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toʻgʻrilash</a:t>
            </a:r>
            <a:r>
              <a:rPr lang="en-US" dirty="0"/>
              <a:t>, </a:t>
            </a:r>
            <a:r>
              <a:rPr lang="en-US" dirty="0" err="1"/>
              <a:t>tokni</a:t>
            </a:r>
            <a:r>
              <a:rPr lang="en-US" dirty="0"/>
              <a:t> </a:t>
            </a:r>
            <a:r>
              <a:rPr lang="en-US" dirty="0" err="1"/>
              <a:t>chegaralash</a:t>
            </a:r>
            <a:r>
              <a:rPr lang="en-US" dirty="0"/>
              <a:t> </a:t>
            </a:r>
            <a:r>
              <a:rPr lang="en-US" dirty="0" err="1"/>
              <a:t>va</a:t>
            </a:r>
            <a:r>
              <a:rPr lang="en-US" dirty="0"/>
              <a:t> , </a:t>
            </a:r>
            <a:r>
              <a:rPr lang="en-US" dirty="0" err="1"/>
              <a:t>chastotani</a:t>
            </a:r>
            <a:r>
              <a:rPr lang="en-US" dirty="0"/>
              <a:t> </a:t>
            </a:r>
            <a:r>
              <a:rPr lang="en-US" dirty="0" err="1"/>
              <a:t>oʻzgartirish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 </a:t>
            </a:r>
            <a:r>
              <a:rPr lang="en-US" u="sng" dirty="0" err="1">
                <a:hlinkClick r:id="rId10"/>
              </a:rPr>
              <a:t>elektr</a:t>
            </a:r>
            <a:r>
              <a:rPr lang="en-US" u="sng" dirty="0">
                <a:hlinkClick r:id="rId10"/>
              </a:rPr>
              <a:t> </a:t>
            </a:r>
            <a:r>
              <a:rPr lang="en-US" u="sng" dirty="0" err="1">
                <a:hlinkClick r:id="rId10"/>
              </a:rPr>
              <a:t>apparatlar</a:t>
            </a:r>
            <a:r>
              <a:rPr lang="en-US" dirty="0"/>
              <a:t> 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radioapparatlarda</a:t>
            </a:r>
            <a:r>
              <a:rPr lang="en-US" dirty="0"/>
              <a:t> </a:t>
            </a:r>
            <a:r>
              <a:rPr lang="en-US" dirty="0" err="1"/>
              <a:t>qoʻllaniladi</a:t>
            </a:r>
            <a:r>
              <a:rPr lang="en-US" dirty="0"/>
              <a:t>.</a:t>
            </a:r>
            <a:endParaRPr lang="ru-RU" dirty="0"/>
          </a:p>
        </p:txBody>
      </p:sp>
      <p:pic>
        <p:nvPicPr>
          <p:cNvPr id="4" name="Рисунок 3" descr="https://i.ytimg.com/vi/gxBZuz8FWrs/maxresdefault.jpg"/>
          <p:cNvPicPr/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122362"/>
            <a:ext cx="9144000" cy="24796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706793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05256" y="365125"/>
            <a:ext cx="10448544" cy="288099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05256" y="4187952"/>
            <a:ext cx="10448544" cy="1989010"/>
          </a:xfrm>
        </p:spPr>
        <p:txBody>
          <a:bodyPr/>
          <a:lstStyle/>
          <a:p>
            <a:r>
              <a:rPr lang="en-US" b="1" dirty="0" err="1"/>
              <a:t>Diodlarning</a:t>
            </a:r>
            <a:r>
              <a:rPr lang="en-US" b="1" dirty="0"/>
              <a:t> </a:t>
            </a:r>
            <a:r>
              <a:rPr lang="en-US" b="1" dirty="0" err="1"/>
              <a:t>tuzilishi</a:t>
            </a:r>
            <a:r>
              <a:rPr lang="en-US" b="1" dirty="0"/>
              <a:t>.</a:t>
            </a:r>
            <a:endParaRPr lang="ru-RU" dirty="0"/>
          </a:p>
        </p:txBody>
      </p:sp>
      <p:pic>
        <p:nvPicPr>
          <p:cNvPr id="4" name="Рисунок 3" descr="https://media2.24aul.ru/imgs/5a0eef49231ede0ef84df6b9/diod-d7a-b-d-zh-1-10639627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5256" y="419988"/>
            <a:ext cx="10314432" cy="359422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01561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32688" y="365125"/>
            <a:ext cx="10421112" cy="295414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32688" y="3685031"/>
            <a:ext cx="10421112" cy="2491931"/>
          </a:xfrm>
        </p:spPr>
        <p:txBody>
          <a:bodyPr/>
          <a:lstStyle/>
          <a:p>
            <a:r>
              <a:rPr lang="en-US" dirty="0" err="1" smtClean="0"/>
              <a:t>Diodlarning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ko’rinishi</a:t>
            </a:r>
            <a:endParaRPr lang="ru-RU" dirty="0"/>
          </a:p>
        </p:txBody>
      </p:sp>
      <p:pic>
        <p:nvPicPr>
          <p:cNvPr id="4" name="Рисунок 3" descr="https://www.compel.ru/dataimg/vishay/ps/293d/3d8c43a03e4cecd6a3ec4323c2a849cc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5025" y="541496"/>
            <a:ext cx="4476940" cy="261318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www.comkey.in/sites/default/files/product_images/593D106X9035D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3096" y="541496"/>
            <a:ext cx="4663440" cy="261318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093908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246755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831335"/>
            <a:ext cx="10515600" cy="2345627"/>
          </a:xfrm>
        </p:spPr>
        <p:txBody>
          <a:bodyPr/>
          <a:lstStyle/>
          <a:p>
            <a:r>
              <a:rPr lang="en-US" dirty="0" err="1" smtClean="0"/>
              <a:t>Diodli</a:t>
            </a:r>
            <a:r>
              <a:rPr lang="en-US" dirty="0" smtClean="0"/>
              <a:t> </a:t>
            </a:r>
            <a:r>
              <a:rPr lang="en-US" dirty="0" err="1" smtClean="0"/>
              <a:t>ko’prikning</a:t>
            </a:r>
            <a:r>
              <a:rPr lang="en-US" dirty="0" smtClean="0"/>
              <a:t> </a:t>
            </a:r>
            <a:r>
              <a:rPr lang="en-US" dirty="0" err="1" smtClean="0"/>
              <a:t>ulanish</a:t>
            </a:r>
            <a:r>
              <a:rPr lang="en-US" dirty="0" smtClean="0"/>
              <a:t> </a:t>
            </a:r>
            <a:r>
              <a:rPr lang="en-US" dirty="0" err="1" smtClean="0"/>
              <a:t>sxemasi</a:t>
            </a:r>
            <a:endParaRPr lang="ru-RU" dirty="0"/>
          </a:p>
        </p:txBody>
      </p:sp>
      <p:pic>
        <p:nvPicPr>
          <p:cNvPr id="4" name="Рисунок 3" descr="https://i.ytimg.com/vi/s6IDzPNo7Ik/maxresdefault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290353"/>
            <a:ext cx="5354955" cy="3321527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https://i.ytimg.com/vi/q0sMUgkZn7k/maxresdefault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3156" y="365125"/>
            <a:ext cx="5160644" cy="324675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5739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365125"/>
            <a:ext cx="10631424" cy="277126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3767327"/>
            <a:ext cx="10515600" cy="2409635"/>
          </a:xfrm>
        </p:spPr>
        <p:txBody>
          <a:bodyPr/>
          <a:lstStyle/>
          <a:p>
            <a:r>
              <a:rPr lang="en-US" dirty="0" err="1" smtClean="0"/>
              <a:t>Stablitronning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ko’rinishi</a:t>
            </a:r>
            <a:endParaRPr lang="ru-RU" dirty="0"/>
          </a:p>
        </p:txBody>
      </p:sp>
      <p:pic>
        <p:nvPicPr>
          <p:cNvPr id="4" name="Рисунок 3" descr="http://ixbt.photo/photo/538299/32361rJQUGvIlFE/565768w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376" y="415670"/>
            <a:ext cx="10631424" cy="326936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6315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77710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946904"/>
            <a:ext cx="10515600" cy="1230058"/>
          </a:xfrm>
        </p:spPr>
        <p:txBody>
          <a:bodyPr/>
          <a:lstStyle/>
          <a:p>
            <a:r>
              <a:rPr lang="en-US" dirty="0" err="1" smtClean="0"/>
              <a:t>Diodlarning</a:t>
            </a:r>
            <a:r>
              <a:rPr lang="en-US" dirty="0" smtClean="0"/>
              <a:t> </a:t>
            </a:r>
            <a:r>
              <a:rPr lang="en-US" dirty="0" err="1" smtClean="0"/>
              <a:t>umumiy</a:t>
            </a:r>
            <a:r>
              <a:rPr lang="en-US" dirty="0" smtClean="0"/>
              <a:t> </a:t>
            </a:r>
            <a:r>
              <a:rPr lang="en-US" dirty="0" err="1" smtClean="0"/>
              <a:t>ko’rinishi</a:t>
            </a:r>
            <a:endParaRPr lang="ru-RU" dirty="0"/>
          </a:p>
        </p:txBody>
      </p:sp>
      <p:pic>
        <p:nvPicPr>
          <p:cNvPr id="4" name="Рисунок 3" descr="https://static.qrz.su/classifieds/2048x2048/5e4d0e30b9240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4"/>
            <a:ext cx="10515600" cy="423430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017674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91</Words>
  <Application>Microsoft Office PowerPoint</Application>
  <PresentationFormat>Широкоэкранный</PresentationFormat>
  <Paragraphs>6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E-MaxUser</dc:creator>
  <cp:lastModifiedBy>E-MaxUser</cp:lastModifiedBy>
  <cp:revision>2</cp:revision>
  <dcterms:created xsi:type="dcterms:W3CDTF">2021-10-16T04:37:24Z</dcterms:created>
  <dcterms:modified xsi:type="dcterms:W3CDTF">2021-10-18T04:15:13Z</dcterms:modified>
</cp:coreProperties>
</file>