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3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3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0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3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7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1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F8E3-6C74-4DEF-9D37-556C9CDCB6C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19A2-4367-4832-ADEA-42E48B41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0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qomus.info/encyclopedia/cat-k/kon-uz/" TargetMode="External"/><Relationship Id="rId13" Type="http://schemas.openxmlformats.org/officeDocument/2006/relationships/hyperlink" Target="https://qomus.info/encyclopedia/cat-s/suv-uz/" TargetMode="External"/><Relationship Id="rId18" Type="http://schemas.openxmlformats.org/officeDocument/2006/relationships/image" Target="../media/image1.jpeg"/><Relationship Id="rId3" Type="http://schemas.openxmlformats.org/officeDocument/2006/relationships/hyperlink" Target="https://qomus.info/encyclopedia/cat-i/issiqlik-uz/" TargetMode="External"/><Relationship Id="rId7" Type="http://schemas.openxmlformats.org/officeDocument/2006/relationships/hyperlink" Target="https://qomus.info/encyclopedia/cat-t/tikuvchilik-uz/" TargetMode="External"/><Relationship Id="rId12" Type="http://schemas.openxmlformats.org/officeDocument/2006/relationships/hyperlink" Target="https://qomus.info/encyclopedia/cat-b/bor-uz/" TargetMode="External"/><Relationship Id="rId17" Type="http://schemas.openxmlformats.org/officeDocument/2006/relationships/hyperlink" Target="https://qomus.info/encyclopedia/cat-x/xalq-uz/" TargetMode="External"/><Relationship Id="rId2" Type="http://schemas.openxmlformats.org/officeDocument/2006/relationships/hyperlink" Target="https://qomus.info/encyclopedia/cat-k/konchilik-uz/" TargetMode="External"/><Relationship Id="rId16" Type="http://schemas.openxmlformats.org/officeDocument/2006/relationships/hyperlink" Target="https://qomus.info/encyclopedia/cat-s/samarqand-u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omus.info/encyclopedia/cat-m/maishiy-xizmat-uz/" TargetMode="External"/><Relationship Id="rId11" Type="http://schemas.openxmlformats.org/officeDocument/2006/relationships/hyperlink" Target="https://qomus.info/encyclopedia/cat-e/elektr-uz/" TargetMode="External"/><Relationship Id="rId5" Type="http://schemas.openxmlformats.org/officeDocument/2006/relationships/hyperlink" Target="https://qomus.info/encyclopedia/cat-a/asbob-uz/" TargetMode="External"/><Relationship Id="rId15" Type="http://schemas.openxmlformats.org/officeDocument/2006/relationships/hyperlink" Target="https://qomus.info/encyclopedia/cat-ch/chok-uz/" TargetMode="External"/><Relationship Id="rId10" Type="http://schemas.openxmlformats.org/officeDocument/2006/relationships/hyperlink" Target="https://qomus.info/encyclopedia/cat-p/plita-uz/" TargetMode="External"/><Relationship Id="rId19" Type="http://schemas.openxmlformats.org/officeDocument/2006/relationships/image" Target="../media/image2.jpeg"/><Relationship Id="rId4" Type="http://schemas.openxmlformats.org/officeDocument/2006/relationships/hyperlink" Target="https://qomus.info/encyclopedia/cat-s/silliqlash-uz/" TargetMode="External"/><Relationship Id="rId9" Type="http://schemas.openxmlformats.org/officeDocument/2006/relationships/hyperlink" Target="https://qomus.info/encyclopedia/cat-ou/otin-uz/" TargetMode="External"/><Relationship Id="rId14" Type="http://schemas.openxmlformats.org/officeDocument/2006/relationships/hyperlink" Target="https://qomus.info/encyclopedia/cat-t/temir-u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176" y="173736"/>
            <a:ext cx="9205824" cy="3364991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3904"/>
            <a:ext cx="9144000" cy="220370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ДАЗМОЛ</a:t>
            </a:r>
            <a:r>
              <a:rPr lang="ru-RU" dirty="0"/>
              <a:t> — </a:t>
            </a:r>
            <a:r>
              <a:rPr lang="ru-RU" dirty="0" err="1"/>
              <a:t>газлама</a:t>
            </a:r>
            <a:r>
              <a:rPr lang="ru-RU" dirty="0"/>
              <a:t>, </a:t>
            </a:r>
            <a:r>
              <a:rPr lang="ru-RU" dirty="0" err="1"/>
              <a:t>кийим-кечак</a:t>
            </a:r>
            <a:r>
              <a:rPr lang="ru-RU" dirty="0"/>
              <a:t>, </a:t>
            </a:r>
            <a:r>
              <a:rPr lang="ru-RU" dirty="0" err="1">
                <a:hlinkClick r:id="rId2"/>
              </a:rPr>
              <a:t>кўнчилик</a:t>
            </a:r>
            <a:r>
              <a:rPr lang="ru-RU" dirty="0"/>
              <a:t> </a:t>
            </a:r>
            <a:r>
              <a:rPr lang="ru-RU" dirty="0" err="1"/>
              <a:t>маҳсулотлари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б. га </a:t>
            </a:r>
            <a:r>
              <a:rPr lang="ru-RU" dirty="0" err="1">
                <a:hlinkClick r:id="rId3"/>
              </a:rPr>
              <a:t>иссиқлик</a:t>
            </a:r>
            <a:r>
              <a:rPr lang="ru-RU" dirty="0"/>
              <a:t> </a:t>
            </a:r>
            <a:r>
              <a:rPr lang="ru-RU" dirty="0" err="1"/>
              <a:t>ишлови</a:t>
            </a:r>
            <a:r>
              <a:rPr lang="ru-RU" dirty="0"/>
              <a:t> </a:t>
            </a:r>
            <a:r>
              <a:rPr lang="ru-RU" dirty="0" err="1"/>
              <a:t>бериш</a:t>
            </a:r>
            <a:r>
              <a:rPr lang="ru-RU" dirty="0"/>
              <a:t> (</a:t>
            </a:r>
            <a:r>
              <a:rPr lang="ru-RU" dirty="0" err="1"/>
              <a:t>қиздириб</a:t>
            </a:r>
            <a:r>
              <a:rPr lang="ru-RU" dirty="0"/>
              <a:t> </a:t>
            </a:r>
            <a:r>
              <a:rPr lang="ru-RU" dirty="0" err="1">
                <a:hlinkClick r:id="rId4"/>
              </a:rPr>
              <a:t>силлиқлаш</a:t>
            </a:r>
            <a:r>
              <a:rPr lang="ru-RU" dirty="0"/>
              <a:t>)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мўлжалланган</a:t>
            </a:r>
            <a:r>
              <a:rPr lang="ru-RU" dirty="0"/>
              <a:t> </a:t>
            </a:r>
            <a:r>
              <a:rPr lang="ru-RU" dirty="0" err="1">
                <a:hlinkClick r:id="rId5"/>
              </a:rPr>
              <a:t>асбоб</a:t>
            </a:r>
            <a:r>
              <a:rPr lang="ru-RU" dirty="0"/>
              <a:t>. </a:t>
            </a:r>
            <a:r>
              <a:rPr lang="ru-RU" dirty="0" err="1"/>
              <a:t>Уй-рўзғорда</a:t>
            </a:r>
            <a:r>
              <a:rPr lang="ru-RU" dirty="0"/>
              <a:t>, </a:t>
            </a:r>
            <a:r>
              <a:rPr lang="ru-RU" dirty="0" err="1">
                <a:hlinkClick r:id="rId6"/>
              </a:rPr>
              <a:t>маиший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хизмат</a:t>
            </a:r>
            <a:r>
              <a:rPr lang="ru-RU" dirty="0"/>
              <a:t> </a:t>
            </a:r>
            <a:r>
              <a:rPr lang="ru-RU" dirty="0" err="1"/>
              <a:t>корхоналарида</a:t>
            </a:r>
            <a:r>
              <a:rPr lang="ru-RU" dirty="0"/>
              <a:t>, </a:t>
            </a:r>
            <a:r>
              <a:rPr lang="ru-RU" dirty="0" err="1">
                <a:hlinkClick r:id="rId7"/>
              </a:rPr>
              <a:t>тикувчилик</a:t>
            </a:r>
            <a:r>
              <a:rPr lang="ru-RU" dirty="0"/>
              <a:t> ф-</a:t>
            </a:r>
            <a:r>
              <a:rPr lang="ru-RU" dirty="0" err="1"/>
              <a:t>каларида</a:t>
            </a:r>
            <a:r>
              <a:rPr lang="ru-RU" dirty="0"/>
              <a:t>, </a:t>
            </a:r>
            <a:r>
              <a:rPr lang="ru-RU" dirty="0" err="1">
                <a:hlinkClick r:id="rId8"/>
              </a:rPr>
              <a:t>кўн</a:t>
            </a:r>
            <a:r>
              <a:rPr lang="ru-RU" dirty="0"/>
              <a:t> з-</a:t>
            </a:r>
            <a:r>
              <a:rPr lang="ru-RU" dirty="0" err="1"/>
              <a:t>дларида</a:t>
            </a:r>
            <a:r>
              <a:rPr lang="ru-RU" dirty="0"/>
              <a:t> </a:t>
            </a:r>
            <a:r>
              <a:rPr lang="ru-RU" dirty="0" err="1"/>
              <a:t>ишлатилади</a:t>
            </a:r>
            <a:r>
              <a:rPr lang="ru-RU" dirty="0"/>
              <a:t>. </a:t>
            </a:r>
            <a:r>
              <a:rPr lang="ru-RU" dirty="0" err="1"/>
              <a:t>Рўзғорда</a:t>
            </a:r>
            <a:r>
              <a:rPr lang="ru-RU" dirty="0"/>
              <a:t> </a:t>
            </a:r>
            <a:r>
              <a:rPr lang="ru-RU" dirty="0" err="1"/>
              <a:t>ишлатиладиган</a:t>
            </a:r>
            <a:r>
              <a:rPr lang="ru-RU" dirty="0"/>
              <a:t> </a:t>
            </a:r>
            <a:r>
              <a:rPr lang="ru-RU" dirty="0" err="1"/>
              <a:t>Дазмолнинг</a:t>
            </a:r>
            <a:r>
              <a:rPr lang="ru-RU" dirty="0"/>
              <a:t> кумир </a:t>
            </a:r>
            <a:r>
              <a:rPr lang="ru-RU" dirty="0" err="1"/>
              <a:t>ёки</a:t>
            </a:r>
            <a:r>
              <a:rPr lang="ru-RU" dirty="0"/>
              <a:t> </a:t>
            </a:r>
            <a:r>
              <a:rPr lang="ru-RU" dirty="0" err="1">
                <a:hlinkClick r:id="rId9"/>
              </a:rPr>
              <a:t>ўтин</a:t>
            </a:r>
            <a:r>
              <a:rPr lang="ru-RU" dirty="0"/>
              <a:t> </a:t>
            </a:r>
            <a:r>
              <a:rPr lang="ru-RU" dirty="0" err="1"/>
              <a:t>чугида</a:t>
            </a:r>
            <a:r>
              <a:rPr lang="ru-RU" dirty="0"/>
              <a:t> </a:t>
            </a:r>
            <a:r>
              <a:rPr lang="ru-RU" dirty="0" err="1"/>
              <a:t>қиздириладиган</a:t>
            </a:r>
            <a:r>
              <a:rPr lang="ru-RU" dirty="0"/>
              <a:t>, </a:t>
            </a:r>
            <a:r>
              <a:rPr lang="ru-RU" dirty="0">
                <a:hlinkClick r:id="rId10"/>
              </a:rPr>
              <a:t>плита</a:t>
            </a:r>
            <a:r>
              <a:rPr lang="ru-RU" dirty="0"/>
              <a:t> </a:t>
            </a:r>
            <a:r>
              <a:rPr lang="ru-RU" dirty="0" err="1"/>
              <a:t>устига</a:t>
            </a:r>
            <a:r>
              <a:rPr lang="ru-RU" dirty="0"/>
              <a:t> </a:t>
            </a:r>
            <a:r>
              <a:rPr lang="ru-RU" dirty="0" err="1"/>
              <a:t>қуйиб</a:t>
            </a:r>
            <a:r>
              <a:rPr lang="ru-RU" dirty="0"/>
              <a:t> </a:t>
            </a:r>
            <a:r>
              <a:rPr lang="ru-RU" dirty="0" err="1"/>
              <a:t>қиздириладиган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 </a:t>
            </a:r>
            <a:r>
              <a:rPr lang="ru-RU" dirty="0" err="1">
                <a:hlinkClick r:id="rId11"/>
              </a:rPr>
              <a:t>электр</a:t>
            </a:r>
            <a:r>
              <a:rPr lang="ru-RU" dirty="0"/>
              <a:t> </a:t>
            </a:r>
            <a:r>
              <a:rPr lang="ru-RU" dirty="0" err="1"/>
              <a:t>хиллари</a:t>
            </a:r>
            <a:r>
              <a:rPr lang="ru-RU" dirty="0"/>
              <a:t> </a:t>
            </a:r>
            <a:r>
              <a:rPr lang="ru-RU" dirty="0">
                <a:hlinkClick r:id="rId12"/>
              </a:rPr>
              <a:t>бор</a:t>
            </a:r>
            <a:r>
              <a:rPr lang="ru-RU" dirty="0"/>
              <a:t>. </a:t>
            </a:r>
            <a:r>
              <a:rPr lang="ru-RU" dirty="0" err="1"/>
              <a:t>Ҳозир</a:t>
            </a:r>
            <a:r>
              <a:rPr lang="ru-RU" dirty="0"/>
              <a:t>, </a:t>
            </a:r>
            <a:r>
              <a:rPr lang="ru-RU" dirty="0" err="1"/>
              <a:t>асосан</a:t>
            </a:r>
            <a:r>
              <a:rPr lang="ru-RU" dirty="0"/>
              <a:t>,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Дазмол</a:t>
            </a:r>
            <a:r>
              <a:rPr lang="ru-RU" dirty="0"/>
              <a:t> </a:t>
            </a:r>
            <a:r>
              <a:rPr lang="ru-RU" dirty="0" err="1"/>
              <a:t>ишлатилади</a:t>
            </a:r>
            <a:r>
              <a:rPr lang="ru-RU" dirty="0"/>
              <a:t>. У металл </a:t>
            </a:r>
            <a:r>
              <a:rPr lang="ru-RU" dirty="0" err="1"/>
              <a:t>асос</a:t>
            </a:r>
            <a:r>
              <a:rPr lang="ru-RU" dirty="0"/>
              <a:t>, </a:t>
            </a:r>
            <a:r>
              <a:rPr lang="ru-RU" dirty="0" err="1"/>
              <a:t>қопқоқ</a:t>
            </a:r>
            <a:r>
              <a:rPr lang="ru-RU" dirty="0"/>
              <a:t>, </a:t>
            </a:r>
            <a:r>
              <a:rPr lang="ru-RU" dirty="0" err="1"/>
              <a:t>қиздириш</a:t>
            </a:r>
            <a:r>
              <a:rPr lang="ru-RU" dirty="0"/>
              <a:t> </a:t>
            </a:r>
            <a:r>
              <a:rPr lang="ru-RU" dirty="0" err="1"/>
              <a:t>элементи</a:t>
            </a:r>
            <a:r>
              <a:rPr lang="ru-RU" dirty="0"/>
              <a:t> (спираль)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шнурдан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r>
              <a:rPr lang="ru-RU" dirty="0"/>
              <a:t>. </a:t>
            </a:r>
            <a:r>
              <a:rPr lang="ru-RU" dirty="0" err="1"/>
              <a:t>Баъзи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Дазмоллар</a:t>
            </a:r>
            <a:r>
              <a:rPr lang="ru-RU" dirty="0"/>
              <a:t>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даражасини</a:t>
            </a:r>
            <a:r>
              <a:rPr lang="ru-RU" dirty="0"/>
              <a:t> </a:t>
            </a:r>
            <a:r>
              <a:rPr lang="ru-RU" dirty="0" err="1"/>
              <a:t>узгартирадиган</a:t>
            </a:r>
            <a:r>
              <a:rPr lang="ru-RU" dirty="0"/>
              <a:t> (</a:t>
            </a:r>
            <a:r>
              <a:rPr lang="ru-RU" dirty="0" err="1"/>
              <a:t>терморостлагичли</a:t>
            </a:r>
            <a:r>
              <a:rPr lang="ru-RU" dirty="0"/>
              <a:t>) (</a:t>
            </a:r>
            <a:r>
              <a:rPr lang="ru-RU" dirty="0" err="1"/>
              <a:t>мас</a:t>
            </a:r>
            <a:r>
              <a:rPr lang="ru-RU" dirty="0"/>
              <a:t>, 700 Вт — 1000 Вт ли) </a:t>
            </a:r>
            <a:r>
              <a:rPr lang="ru-RU" dirty="0" err="1"/>
              <a:t>қилиб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чиқарилади</a:t>
            </a:r>
            <a:r>
              <a:rPr lang="ru-RU" dirty="0"/>
              <a:t>. </a:t>
            </a:r>
            <a:r>
              <a:rPr lang="ru-RU" dirty="0" err="1"/>
              <a:t>Баъзи</a:t>
            </a:r>
            <a:r>
              <a:rPr lang="ru-RU" dirty="0"/>
              <a:t> </a:t>
            </a:r>
            <a:r>
              <a:rPr lang="ru-RU" dirty="0" err="1"/>
              <a:t>Дазмол</a:t>
            </a:r>
            <a:r>
              <a:rPr lang="ru-RU" dirty="0"/>
              <a:t> </a:t>
            </a:r>
            <a:r>
              <a:rPr lang="ru-RU" dirty="0" err="1"/>
              <a:t>ларда</a:t>
            </a:r>
            <a:r>
              <a:rPr lang="ru-RU" dirty="0"/>
              <a:t> </a:t>
            </a:r>
            <a:r>
              <a:rPr lang="ru-RU" dirty="0" err="1"/>
              <a:t>дазмолланадиган</a:t>
            </a:r>
            <a:r>
              <a:rPr lang="ru-RU" dirty="0"/>
              <a:t> </a:t>
            </a:r>
            <a:r>
              <a:rPr lang="ru-RU" dirty="0" err="1"/>
              <a:t>жойни</a:t>
            </a:r>
            <a:r>
              <a:rPr lang="ru-RU" dirty="0"/>
              <a:t> </a:t>
            </a:r>
            <a:r>
              <a:rPr lang="ru-RU" dirty="0" err="1"/>
              <a:t>ҳўллаб</a:t>
            </a:r>
            <a:r>
              <a:rPr lang="ru-RU" dirty="0"/>
              <a:t> </a:t>
            </a:r>
            <a:r>
              <a:rPr lang="ru-RU" dirty="0" err="1"/>
              <a:t>турадиган</a:t>
            </a:r>
            <a:r>
              <a:rPr lang="ru-RU" dirty="0"/>
              <a:t> </a:t>
            </a:r>
            <a:r>
              <a:rPr lang="ru-RU" dirty="0" err="1">
                <a:hlinkClick r:id="rId13"/>
              </a:rPr>
              <a:t>сув</a:t>
            </a:r>
            <a:r>
              <a:rPr lang="ru-RU" dirty="0"/>
              <a:t> «косача» </a:t>
            </a:r>
            <a:r>
              <a:rPr lang="ru-RU" dirty="0" err="1"/>
              <a:t>бўлади</a:t>
            </a:r>
            <a:r>
              <a:rPr lang="ru-RU" dirty="0"/>
              <a:t>. </a:t>
            </a:r>
            <a:r>
              <a:rPr lang="ru-RU" dirty="0" err="1"/>
              <a:t>Тикувчилик</a:t>
            </a:r>
            <a:r>
              <a:rPr lang="ru-RU" dirty="0"/>
              <a:t> ф-</a:t>
            </a:r>
            <a:r>
              <a:rPr lang="ru-RU" dirty="0" err="1"/>
              <a:t>калари</a:t>
            </a:r>
            <a:r>
              <a:rPr lang="ru-RU" dirty="0"/>
              <a:t>, </a:t>
            </a:r>
            <a:r>
              <a:rPr lang="ru-RU" dirty="0" err="1"/>
              <a:t>маиший</a:t>
            </a:r>
            <a:r>
              <a:rPr lang="ru-RU" dirty="0"/>
              <a:t> </a:t>
            </a:r>
            <a:r>
              <a:rPr lang="ru-RU" dirty="0" err="1"/>
              <a:t>корхоналарда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(</a:t>
            </a:r>
            <a:r>
              <a:rPr lang="ru-RU" dirty="0" err="1"/>
              <a:t>оғирроқ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қувватлироқ</a:t>
            </a:r>
            <a:r>
              <a:rPr lang="ru-RU" dirty="0"/>
              <a:t>) </a:t>
            </a:r>
            <a:r>
              <a:rPr lang="ru-RU" dirty="0" err="1"/>
              <a:t>Дазмоллар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дазмоллаш</a:t>
            </a:r>
            <a:r>
              <a:rPr lang="ru-RU" dirty="0"/>
              <a:t> </a:t>
            </a:r>
            <a:r>
              <a:rPr lang="ru-RU" dirty="0" err="1"/>
              <a:t>пресслари</a:t>
            </a:r>
            <a:r>
              <a:rPr lang="ru-RU" dirty="0"/>
              <a:t> </a:t>
            </a:r>
            <a:r>
              <a:rPr lang="ru-RU" dirty="0" err="1"/>
              <a:t>ишлатилади</a:t>
            </a:r>
            <a:r>
              <a:rPr lang="ru-RU" dirty="0"/>
              <a:t>. </a:t>
            </a:r>
            <a:r>
              <a:rPr lang="ru-RU" dirty="0" err="1"/>
              <a:t>Кўнчиликда</a:t>
            </a:r>
            <a:r>
              <a:rPr lang="ru-RU" dirty="0"/>
              <a:t> </a:t>
            </a:r>
            <a:r>
              <a:rPr lang="ru-RU" dirty="0" err="1"/>
              <a:t>ишлатиладиган</a:t>
            </a:r>
            <a:r>
              <a:rPr lang="ru-RU" dirty="0"/>
              <a:t> </a:t>
            </a:r>
            <a:r>
              <a:rPr lang="ru-RU" dirty="0" err="1"/>
              <a:t>Дазмол</a:t>
            </a:r>
            <a:r>
              <a:rPr lang="ru-RU" dirty="0"/>
              <a:t> 90—100° </a:t>
            </a:r>
            <a:r>
              <a:rPr lang="ru-RU" dirty="0" err="1"/>
              <a:t>гача</a:t>
            </a:r>
            <a:r>
              <a:rPr lang="ru-RU" dirty="0"/>
              <a:t> </a:t>
            </a:r>
            <a:r>
              <a:rPr lang="ru-RU" dirty="0" err="1"/>
              <a:t>қиздириладиган</a:t>
            </a:r>
            <a:r>
              <a:rPr lang="ru-RU" dirty="0"/>
              <a:t> плита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унга</a:t>
            </a:r>
            <a:r>
              <a:rPr lang="ru-RU" dirty="0"/>
              <a:t> </a:t>
            </a:r>
            <a:r>
              <a:rPr lang="ru-RU" dirty="0" err="1"/>
              <a:t>терини</a:t>
            </a:r>
            <a:r>
              <a:rPr lang="ru-RU" dirty="0"/>
              <a:t> </a:t>
            </a:r>
            <a:r>
              <a:rPr lang="ru-RU" dirty="0" err="1"/>
              <a:t>қисадиган</a:t>
            </a:r>
            <a:r>
              <a:rPr lang="ru-RU" dirty="0"/>
              <a:t> </a:t>
            </a:r>
            <a:r>
              <a:rPr lang="ru-RU" dirty="0" err="1"/>
              <a:t>роликдан</a:t>
            </a:r>
            <a:r>
              <a:rPr lang="ru-RU" dirty="0"/>
              <a:t> </a:t>
            </a:r>
            <a:r>
              <a:rPr lang="ru-RU" dirty="0" err="1" smtClean="0"/>
              <a:t>иборат.Дазмол</a:t>
            </a:r>
            <a:r>
              <a:rPr lang="ru-RU" dirty="0" smtClean="0"/>
              <a:t> </a:t>
            </a:r>
            <a:r>
              <a:rPr lang="ru-RU" dirty="0" err="1"/>
              <a:t>қадимдан</a:t>
            </a:r>
            <a:r>
              <a:rPr lang="ru-RU" dirty="0"/>
              <a:t> </a:t>
            </a:r>
            <a:r>
              <a:rPr lang="ru-RU" dirty="0" err="1"/>
              <a:t>маълум</a:t>
            </a:r>
            <a:r>
              <a:rPr lang="ru-RU" dirty="0"/>
              <a:t>. 11-а. да </a:t>
            </a:r>
            <a:r>
              <a:rPr lang="ru-RU" dirty="0" err="1"/>
              <a:t>Ўрта</a:t>
            </a:r>
            <a:r>
              <a:rPr lang="ru-RU" dirty="0"/>
              <a:t> </a:t>
            </a:r>
            <a:r>
              <a:rPr lang="ru-RU" dirty="0" err="1"/>
              <a:t>Осиёда</a:t>
            </a:r>
            <a:r>
              <a:rPr lang="ru-RU" dirty="0"/>
              <a:t> </a:t>
            </a:r>
            <a:r>
              <a:rPr lang="ru-RU" dirty="0" err="1"/>
              <a:t>Дазмол</a:t>
            </a:r>
            <a:r>
              <a:rPr lang="ru-RU" dirty="0"/>
              <a:t> </a:t>
            </a:r>
            <a:r>
              <a:rPr lang="ru-RU" dirty="0" err="1"/>
              <a:t>андавага</a:t>
            </a:r>
            <a:r>
              <a:rPr lang="ru-RU" dirty="0"/>
              <a:t> </a:t>
            </a:r>
            <a:r>
              <a:rPr lang="ru-RU" dirty="0" err="1"/>
              <a:t>ухшаш</a:t>
            </a:r>
            <a:r>
              <a:rPr lang="ru-RU" dirty="0"/>
              <a:t> </a:t>
            </a:r>
            <a:r>
              <a:rPr lang="ru-RU" dirty="0" err="1">
                <a:hlinkClick r:id="rId14"/>
              </a:rPr>
              <a:t>темир</a:t>
            </a:r>
            <a:r>
              <a:rPr lang="ru-RU" dirty="0"/>
              <a:t> </a:t>
            </a:r>
            <a:r>
              <a:rPr lang="ru-RU" dirty="0" err="1"/>
              <a:t>асбоб</a:t>
            </a:r>
            <a:r>
              <a:rPr lang="ru-RU" dirty="0"/>
              <a:t> </a:t>
            </a:r>
            <a:r>
              <a:rPr lang="ru-RU" dirty="0" err="1"/>
              <a:t>булиб</a:t>
            </a:r>
            <a:r>
              <a:rPr lang="ru-RU" dirty="0"/>
              <a:t>, </a:t>
            </a:r>
            <a:r>
              <a:rPr lang="ru-RU" dirty="0" err="1"/>
              <a:t>уни</a:t>
            </a:r>
            <a:r>
              <a:rPr lang="ru-RU" dirty="0"/>
              <a:t> </a:t>
            </a:r>
            <a:r>
              <a:rPr lang="ru-RU" dirty="0" err="1"/>
              <a:t>ўтда</a:t>
            </a:r>
            <a:r>
              <a:rPr lang="ru-RU" dirty="0"/>
              <a:t> </a:t>
            </a:r>
            <a:r>
              <a:rPr lang="ru-RU" dirty="0" err="1"/>
              <a:t>қиздириб</a:t>
            </a:r>
            <a:r>
              <a:rPr lang="ru-RU" dirty="0"/>
              <a:t>, </a:t>
            </a:r>
            <a:r>
              <a:rPr lang="ru-RU" dirty="0" err="1"/>
              <a:t>кийимнинг</a:t>
            </a:r>
            <a:r>
              <a:rPr lang="ru-RU" dirty="0"/>
              <a:t> </a:t>
            </a:r>
            <a:r>
              <a:rPr lang="ru-RU" dirty="0" err="1">
                <a:hlinkClick r:id="rId15"/>
              </a:rPr>
              <a:t>чок</a:t>
            </a:r>
            <a:r>
              <a:rPr lang="ru-RU" dirty="0"/>
              <a:t> 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баҳяларини</a:t>
            </a:r>
            <a:r>
              <a:rPr lang="ru-RU" dirty="0"/>
              <a:t> </a:t>
            </a:r>
            <a:r>
              <a:rPr lang="ru-RU" dirty="0" err="1"/>
              <a:t>бостирганлар</a:t>
            </a:r>
            <a:r>
              <a:rPr lang="ru-RU" dirty="0"/>
              <a:t>, </a:t>
            </a:r>
            <a:r>
              <a:rPr lang="ru-RU" dirty="0" err="1"/>
              <a:t>сиртини</a:t>
            </a:r>
            <a:r>
              <a:rPr lang="ru-RU" dirty="0"/>
              <a:t> </a:t>
            </a:r>
            <a:r>
              <a:rPr lang="ru-RU" dirty="0" err="1"/>
              <a:t>силлиқлаганлар</a:t>
            </a:r>
            <a:r>
              <a:rPr lang="ru-RU" dirty="0"/>
              <a:t>. </a:t>
            </a:r>
            <a:r>
              <a:rPr lang="ru-RU" dirty="0" err="1"/>
              <a:t>Кейинчалик</a:t>
            </a:r>
            <a:r>
              <a:rPr lang="ru-RU" dirty="0"/>
              <a:t>, </a:t>
            </a:r>
            <a:r>
              <a:rPr lang="ru-RU" dirty="0" err="1"/>
              <a:t>олов</a:t>
            </a:r>
            <a:r>
              <a:rPr lang="ru-RU" dirty="0"/>
              <a:t> </a:t>
            </a:r>
            <a:r>
              <a:rPr lang="ru-RU" dirty="0" err="1"/>
              <a:t>Дазмол</a:t>
            </a:r>
            <a:r>
              <a:rPr lang="ru-RU" dirty="0"/>
              <a:t>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. У </a:t>
            </a:r>
            <a:r>
              <a:rPr lang="ru-RU" dirty="0" err="1"/>
              <a:t>пайтларда</a:t>
            </a:r>
            <a:r>
              <a:rPr lang="ru-RU" dirty="0"/>
              <a:t> </a:t>
            </a:r>
            <a:r>
              <a:rPr lang="ru-RU" dirty="0" err="1"/>
              <a:t>Дазмолни</a:t>
            </a:r>
            <a:r>
              <a:rPr lang="ru-RU" dirty="0"/>
              <a:t> </a:t>
            </a:r>
            <a:r>
              <a:rPr lang="ru-RU" dirty="0" err="1"/>
              <a:t>утук</a:t>
            </a:r>
            <a:r>
              <a:rPr lang="ru-RU" dirty="0"/>
              <a:t> (</a:t>
            </a:r>
            <a:r>
              <a:rPr lang="ru-RU" dirty="0" err="1"/>
              <a:t>отук</a:t>
            </a:r>
            <a:r>
              <a:rPr lang="ru-RU" dirty="0"/>
              <a:t>)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аташган</a:t>
            </a:r>
            <a:r>
              <a:rPr lang="ru-RU" dirty="0"/>
              <a:t> (М. </a:t>
            </a:r>
            <a:r>
              <a:rPr lang="ru-RU" dirty="0" err="1"/>
              <a:t>Кошгарий</a:t>
            </a:r>
            <a:r>
              <a:rPr lang="ru-RU" dirty="0"/>
              <a:t> «</a:t>
            </a:r>
            <a:r>
              <a:rPr lang="ru-RU" dirty="0" err="1"/>
              <a:t>Туркий</a:t>
            </a:r>
            <a:r>
              <a:rPr lang="ru-RU" dirty="0"/>
              <a:t> </a:t>
            </a:r>
            <a:r>
              <a:rPr lang="ru-RU" dirty="0" err="1"/>
              <a:t>сузлар</a:t>
            </a:r>
            <a:r>
              <a:rPr lang="ru-RU" dirty="0"/>
              <a:t> </a:t>
            </a:r>
            <a:r>
              <a:rPr lang="ru-RU" dirty="0" err="1"/>
              <a:t>девони</a:t>
            </a:r>
            <a:r>
              <a:rPr lang="ru-RU" dirty="0"/>
              <a:t>», Т., 1960). </a:t>
            </a:r>
            <a:r>
              <a:rPr lang="ru-RU" dirty="0" err="1"/>
              <a:t>Ҳозир</a:t>
            </a:r>
            <a:r>
              <a:rPr lang="ru-RU" dirty="0"/>
              <a:t> </a:t>
            </a:r>
            <a:r>
              <a:rPr lang="ru-RU" dirty="0" err="1"/>
              <a:t>ҳам</a:t>
            </a:r>
            <a:r>
              <a:rPr lang="ru-RU" dirty="0"/>
              <a:t> </a:t>
            </a:r>
            <a:r>
              <a:rPr lang="ru-RU" dirty="0" err="1"/>
              <a:t>Хоразм</a:t>
            </a:r>
            <a:r>
              <a:rPr lang="ru-RU" dirty="0"/>
              <a:t>, </a:t>
            </a:r>
            <a:r>
              <a:rPr lang="ru-RU" dirty="0" err="1">
                <a:hlinkClick r:id="rId16"/>
              </a:rPr>
              <a:t>Самарқанд</a:t>
            </a:r>
            <a:r>
              <a:rPr lang="ru-RU" dirty="0"/>
              <a:t> </a:t>
            </a:r>
            <a:r>
              <a:rPr lang="ru-RU" dirty="0" err="1"/>
              <a:t>вилоятларида</a:t>
            </a:r>
            <a:r>
              <a:rPr lang="ru-RU" dirty="0"/>
              <a:t> </a:t>
            </a:r>
            <a:r>
              <a:rPr lang="ru-RU" dirty="0" err="1">
                <a:hlinkClick r:id="rId17"/>
              </a:rPr>
              <a:t>халқ</a:t>
            </a:r>
            <a:r>
              <a:rPr lang="ru-RU" dirty="0"/>
              <a:t> Д. ни </a:t>
            </a:r>
            <a:r>
              <a:rPr lang="ru-RU" dirty="0" err="1"/>
              <a:t>утук</a:t>
            </a:r>
            <a:r>
              <a:rPr lang="ru-RU" dirty="0"/>
              <a:t>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юритади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img.bisyor.uz/web/uploads/items/utyug-parovoy-utyug-ruchnoy-otparivatel-utyugi-parli-dazmol-dazm-152567-1z-161199324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75" y="173735"/>
            <a:ext cx="4486655" cy="33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bisyor.uz/web/uploads/items/utyug-parovoy-utyug-ruchnoy-otparivatel-utyugi-parli-dazmol-dazm-152561-1z-161199186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30" y="173735"/>
            <a:ext cx="4719170" cy="33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28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97095"/>
            <a:ext cx="10515600" cy="1979867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 smtClean="0"/>
              <a:t>dazmolni</a:t>
            </a:r>
            <a:r>
              <a:rPr lang="en-US" dirty="0" smtClean="0"/>
              <a:t> </a:t>
            </a:r>
            <a:r>
              <a:rPr lang="en-US" dirty="0" err="1" smtClean="0"/>
              <a:t>ta’mirlash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dastlabki</a:t>
            </a:r>
            <a:r>
              <a:rPr lang="en-US" dirty="0" smtClean="0"/>
              <a:t> </a:t>
            </a:r>
            <a:r>
              <a:rPr lang="en-US" dirty="0" err="1" smtClean="0"/>
              <a:t>bajariladigan</a:t>
            </a:r>
            <a:r>
              <a:rPr lang="en-US" dirty="0" smtClean="0"/>
              <a:t> </a:t>
            </a:r>
            <a:r>
              <a:rPr lang="en-US" dirty="0" err="1" smtClean="0"/>
              <a:t>ishlar</a:t>
            </a:r>
            <a:r>
              <a:rPr lang="en-US" dirty="0" smtClean="0"/>
              <a:t> </a:t>
            </a:r>
            <a:r>
              <a:rPr lang="en-US" dirty="0" err="1" smtClean="0"/>
              <a:t>ketma</a:t>
            </a:r>
            <a:r>
              <a:rPr lang="en-US" dirty="0" smtClean="0"/>
              <a:t> </a:t>
            </a:r>
            <a:r>
              <a:rPr lang="en-US" dirty="0" err="1" smtClean="0"/>
              <a:t>ketligi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</a:t>
            </a:r>
            <a:r>
              <a:rPr lang="en-US" dirty="0" err="1"/>
              <a:t>uy-ro‘zg‘or</a:t>
            </a:r>
            <a:r>
              <a:rPr lang="en-US" dirty="0"/>
              <a:t> </a:t>
            </a:r>
            <a:r>
              <a:rPr lang="en-US" dirty="0" err="1"/>
              <a:t>jihozlari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asboblardan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kiyimlarni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turda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: 1. </a:t>
            </a:r>
            <a:r>
              <a:rPr lang="en-US" dirty="0" err="1"/>
              <a:t>Uy-ro‘zg‘orda</a:t>
            </a:r>
            <a:r>
              <a:rPr lang="en-US" dirty="0"/>
              <a:t> </a:t>
            </a:r>
            <a:r>
              <a:rPr lang="en-US" dirty="0" err="1"/>
              <a:t>ishlatiladigan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(</a:t>
            </a:r>
            <a:r>
              <a:rPr lang="en-US" dirty="0" err="1"/>
              <a:t>ko‘chma</a:t>
            </a:r>
            <a:r>
              <a:rPr lang="en-US" dirty="0"/>
              <a:t>). 2.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korxonalari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(</a:t>
            </a:r>
            <a:r>
              <a:rPr lang="en-US" dirty="0" err="1"/>
              <a:t>statsionar</a:t>
            </a:r>
            <a:r>
              <a:rPr lang="en-US" dirty="0"/>
              <a:t>). </a:t>
            </a:r>
            <a:r>
              <a:rPr lang="en-US" dirty="0" err="1"/>
              <a:t>Uy-ro‘zg‘orda</a:t>
            </a:r>
            <a:r>
              <a:rPr lang="en-US" dirty="0"/>
              <a:t> </a:t>
            </a:r>
            <a:r>
              <a:rPr lang="en-US" dirty="0" err="1"/>
              <a:t>foydalaniladigan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</a:t>
            </a:r>
            <a:r>
              <a:rPr lang="en-US" dirty="0" err="1"/>
              <a:t>termosozlagichli</a:t>
            </a:r>
            <a:r>
              <a:rPr lang="en-US" dirty="0"/>
              <a:t>, </a:t>
            </a:r>
            <a:r>
              <a:rPr lang="en-US" dirty="0" err="1"/>
              <a:t>termosozlagichli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bug‘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namlagichli</a:t>
            </a:r>
            <a:r>
              <a:rPr lang="en-US" dirty="0"/>
              <a:t>, </a:t>
            </a:r>
            <a:r>
              <a:rPr lang="en-US" dirty="0" err="1"/>
              <a:t>termosozlagichlibug</a:t>
            </a:r>
            <a:r>
              <a:rPr lang="en-US" dirty="0"/>
              <a:t>‘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namlagichli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sachratkichli</a:t>
            </a:r>
            <a:r>
              <a:rPr lang="en-US" dirty="0"/>
              <a:t>, </a:t>
            </a:r>
            <a:r>
              <a:rPr lang="en-US" dirty="0" err="1"/>
              <a:t>termosozlagichli</a:t>
            </a:r>
            <a:r>
              <a:rPr lang="en-US" dirty="0"/>
              <a:t>-bug‘ </a:t>
            </a:r>
            <a:r>
              <a:rPr lang="en-US" dirty="0" err="1"/>
              <a:t>generatorli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Statsionar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quvvatli</a:t>
            </a:r>
            <a:r>
              <a:rPr lang="en-US" dirty="0"/>
              <a:t>, bug‘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namlagichli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press </a:t>
            </a:r>
            <a:r>
              <a:rPr lang="en-US" dirty="0" err="1"/>
              <a:t>dazmolli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dazmollarning</a:t>
            </a:r>
            <a:r>
              <a:rPr lang="en-US" dirty="0"/>
              <a:t> </a:t>
            </a:r>
            <a:r>
              <a:rPr lang="en-US" dirty="0" err="1"/>
              <a:t>tezligi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sifatli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qilishi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tavsifiga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,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chiqaruvchilar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xildagi</a:t>
            </a:r>
            <a:r>
              <a:rPr lang="en-US" dirty="0"/>
              <a:t> </a:t>
            </a:r>
            <a:r>
              <a:rPr lang="en-US" dirty="0" err="1"/>
              <a:t>vazifalarni</a:t>
            </a:r>
            <a:r>
              <a:rPr lang="en-US" dirty="0"/>
              <a:t> </a:t>
            </a:r>
            <a:r>
              <a:rPr lang="en-US" dirty="0" err="1"/>
              <a:t>bajaruvchi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chiqarmoqda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bug‘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,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sachratib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, </a:t>
            </a:r>
            <a:r>
              <a:rPr lang="en-US" dirty="0" err="1"/>
              <a:t>preslab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oshiradi</a:t>
            </a:r>
            <a:r>
              <a:rPr lang="en-US" dirty="0"/>
              <a:t>. </a:t>
            </a:r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bug‘ </a:t>
            </a:r>
            <a:r>
              <a:rPr lang="en-US" dirty="0" err="1"/>
              <a:t>generatorli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bug‘latgichli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gazlamani</a:t>
            </a:r>
            <a:r>
              <a:rPr lang="en-US" dirty="0"/>
              <a:t> </a:t>
            </a:r>
            <a:r>
              <a:rPr lang="en-US" dirty="0" err="1"/>
              <a:t>namlab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ko‘rsatkichi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 </a:t>
            </a:r>
            <a:r>
              <a:rPr lang="en-US" dirty="0" err="1"/>
              <a:t>tezligi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gazlamani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marotaba</a:t>
            </a:r>
            <a:r>
              <a:rPr lang="en-US" dirty="0"/>
              <a:t> </a:t>
            </a:r>
            <a:r>
              <a:rPr lang="en-US" dirty="0" err="1"/>
              <a:t>harakatda</a:t>
            </a:r>
            <a:r>
              <a:rPr lang="en-US" dirty="0"/>
              <a:t> </a:t>
            </a:r>
            <a:r>
              <a:rPr lang="en-US" dirty="0" err="1"/>
              <a:t>tekis</a:t>
            </a:r>
            <a:r>
              <a:rPr lang="en-US" dirty="0"/>
              <a:t> </a:t>
            </a:r>
            <a:r>
              <a:rPr lang="en-US" dirty="0" err="1"/>
              <a:t>dazmollaydi</a:t>
            </a:r>
            <a:r>
              <a:rPr lang="en-US" dirty="0"/>
              <a:t>, </a:t>
            </a:r>
            <a:r>
              <a:rPr lang="en-US" dirty="0" err="1"/>
              <a:t>gazlamani</a:t>
            </a:r>
            <a:r>
              <a:rPr lang="en-US" dirty="0"/>
              <a:t> </a:t>
            </a:r>
            <a:r>
              <a:rPr lang="en-US" dirty="0" err="1"/>
              <a:t>qizdirib</a:t>
            </a:r>
            <a:r>
              <a:rPr lang="en-US" dirty="0"/>
              <a:t> </a:t>
            </a:r>
            <a:r>
              <a:rPr lang="en-US" dirty="0" err="1"/>
              <a:t>yuborishdan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sifatini</a:t>
            </a:r>
            <a:r>
              <a:rPr lang="en-US" dirty="0"/>
              <a:t> </a:t>
            </a:r>
            <a:r>
              <a:rPr lang="en-US" dirty="0" err="1"/>
              <a:t>buzishdan</a:t>
            </a:r>
            <a:r>
              <a:rPr lang="en-US" dirty="0"/>
              <a:t>, </a:t>
            </a:r>
            <a:r>
              <a:rPr lang="en-US" dirty="0" err="1"/>
              <a:t>kuydirishdan</a:t>
            </a:r>
            <a:r>
              <a:rPr lang="en-US" dirty="0"/>
              <a:t> </a:t>
            </a:r>
            <a:r>
              <a:rPr lang="en-US" dirty="0" err="1"/>
              <a:t>saqlaydi</a:t>
            </a:r>
            <a:r>
              <a:rPr lang="en-US" dirty="0"/>
              <a:t>. Bug‘ </a:t>
            </a:r>
            <a:r>
              <a:rPr lang="en-US" dirty="0" err="1"/>
              <a:t>generatorlarida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bug‘ni</a:t>
            </a:r>
            <a:r>
              <a:rPr lang="en-US" dirty="0"/>
              <a:t> </a:t>
            </a:r>
            <a:r>
              <a:rPr lang="en-US" dirty="0" err="1"/>
              <a:t>bosim</a:t>
            </a:r>
            <a:r>
              <a:rPr lang="en-US" dirty="0"/>
              <a:t> </a:t>
            </a:r>
            <a:r>
              <a:rPr lang="en-US" dirty="0" err="1"/>
              <a:t>ostida</a:t>
            </a:r>
            <a:r>
              <a:rPr lang="en-US" dirty="0"/>
              <a:t> </a:t>
            </a:r>
            <a:r>
              <a:rPr lang="en-US" dirty="0" err="1"/>
              <a:t>gazlamaga</a:t>
            </a:r>
            <a:r>
              <a:rPr lang="en-US" dirty="0"/>
              <a:t> </a:t>
            </a:r>
            <a:r>
              <a:rPr lang="en-US" dirty="0" err="1"/>
              <a:t>purkaydigan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gazlama</a:t>
            </a:r>
            <a:r>
              <a:rPr lang="en-US" dirty="0"/>
              <a:t> </a:t>
            </a:r>
            <a:r>
              <a:rPr lang="en-US" dirty="0" err="1"/>
              <a:t>sirtiga</a:t>
            </a:r>
            <a:r>
              <a:rPr lang="en-US" dirty="0"/>
              <a:t> </a:t>
            </a:r>
            <a:r>
              <a:rPr lang="en-US" dirty="0" err="1"/>
              <a:t>bug‘latganda</a:t>
            </a:r>
            <a:r>
              <a:rPr lang="en-US" dirty="0"/>
              <a:t> </a:t>
            </a:r>
            <a:r>
              <a:rPr lang="en-US" dirty="0" err="1"/>
              <a:t>gazlama</a:t>
            </a:r>
            <a:r>
              <a:rPr lang="en-US" dirty="0"/>
              <a:t> </a:t>
            </a:r>
            <a:r>
              <a:rPr lang="en-US" dirty="0" err="1"/>
              <a:t>tolalarini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namlaydi</a:t>
            </a:r>
            <a:r>
              <a:rPr lang="en-US" dirty="0"/>
              <a:t>. </a:t>
            </a:r>
            <a:r>
              <a:rPr lang="en-US" dirty="0" err="1"/>
              <a:t>Uyro‘zg‘or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dazmollarida</a:t>
            </a:r>
            <a:r>
              <a:rPr lang="en-US" dirty="0"/>
              <a:t> bug‘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namlash</a:t>
            </a:r>
            <a:r>
              <a:rPr lang="en-US" dirty="0"/>
              <a:t> </a:t>
            </a:r>
            <a:r>
              <a:rPr lang="en-US" dirty="0" err="1"/>
              <a:t>vaqti</a:t>
            </a:r>
            <a:r>
              <a:rPr lang="en-US" dirty="0"/>
              <a:t> </a:t>
            </a:r>
            <a:r>
              <a:rPr lang="en-US" dirty="0" err="1"/>
              <a:t>statsionar</a:t>
            </a:r>
            <a:r>
              <a:rPr lang="en-US" dirty="0"/>
              <a:t> bug‘ </a:t>
            </a:r>
            <a:r>
              <a:rPr lang="en-US" dirty="0" err="1"/>
              <a:t>generatorining</a:t>
            </a:r>
            <a:r>
              <a:rPr lang="en-US" dirty="0"/>
              <a:t> bug‘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purkash</a:t>
            </a:r>
            <a:r>
              <a:rPr lang="en-US" dirty="0"/>
              <a:t> </a:t>
            </a:r>
            <a:r>
              <a:rPr lang="en-US" dirty="0" err="1"/>
              <a:t>vaqti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Statsionar</a:t>
            </a:r>
            <a:r>
              <a:rPr lang="en-US" dirty="0"/>
              <a:t> bug‘ </a:t>
            </a:r>
            <a:r>
              <a:rPr lang="en-US" dirty="0" err="1"/>
              <a:t>generatorlari</a:t>
            </a:r>
            <a:r>
              <a:rPr lang="en-US" dirty="0"/>
              <a:t> </a:t>
            </a:r>
            <a:r>
              <a:rPr lang="en-US" dirty="0" err="1"/>
              <a:t>uzluksiz</a:t>
            </a:r>
            <a:r>
              <a:rPr lang="en-US" dirty="0"/>
              <a:t> </a:t>
            </a:r>
            <a:r>
              <a:rPr lang="en-US" dirty="0" err="1"/>
              <a:t>bug‘ni</a:t>
            </a:r>
            <a:r>
              <a:rPr lang="en-US" dirty="0"/>
              <a:t> </a:t>
            </a:r>
            <a:r>
              <a:rPr lang="en-US" dirty="0" err="1"/>
              <a:t>bosim</a:t>
            </a:r>
            <a:r>
              <a:rPr lang="en-US" dirty="0"/>
              <a:t> </a:t>
            </a:r>
            <a:r>
              <a:rPr lang="en-US" dirty="0" err="1"/>
              <a:t>ostida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Statsionar</a:t>
            </a:r>
            <a:r>
              <a:rPr lang="en-US" dirty="0"/>
              <a:t> bug‘ </a:t>
            </a:r>
            <a:r>
              <a:rPr lang="en-US" dirty="0" err="1"/>
              <a:t>generatorida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saqlovchi</a:t>
            </a:r>
            <a:r>
              <a:rPr lang="en-US" dirty="0"/>
              <a:t> </a:t>
            </a:r>
            <a:r>
              <a:rPr lang="en-US" dirty="0" err="1"/>
              <a:t>idish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boyler</a:t>
            </a:r>
            <a:r>
              <a:rPr lang="en-US" dirty="0"/>
              <a:t> </a:t>
            </a:r>
            <a:r>
              <a:rPr lang="en-US" dirty="0" err="1"/>
              <a:t>qizdirgichi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bug‘ </a:t>
            </a:r>
            <a:r>
              <a:rPr lang="en-US" dirty="0" err="1"/>
              <a:t>generatorining</a:t>
            </a:r>
            <a:r>
              <a:rPr lang="en-US" dirty="0"/>
              <a:t> </a:t>
            </a:r>
            <a:r>
              <a:rPr lang="en-US" dirty="0" err="1"/>
              <a:t>tagligiga</a:t>
            </a:r>
            <a:r>
              <a:rPr lang="en-US" dirty="0"/>
              <a:t> </a:t>
            </a:r>
            <a:r>
              <a:rPr lang="en-US" dirty="0" err="1"/>
              <a:t>quruq</a:t>
            </a:r>
            <a:r>
              <a:rPr lang="en-US" dirty="0"/>
              <a:t> bug‘ </a:t>
            </a:r>
            <a:r>
              <a:rPr lang="en-US" dirty="0" err="1"/>
              <a:t>yetkazib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dazmollarning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</a:t>
            </a:r>
            <a:r>
              <a:rPr lang="en-US" dirty="0" err="1"/>
              <a:t>alumin</a:t>
            </a:r>
            <a:r>
              <a:rPr lang="en-US" dirty="0"/>
              <a:t> </a:t>
            </a:r>
            <a:r>
              <a:rPr lang="en-US" dirty="0" err="1"/>
              <a:t>qoplamali</a:t>
            </a:r>
            <a:r>
              <a:rPr lang="en-US" dirty="0"/>
              <a:t>, </a:t>
            </a:r>
            <a:r>
              <a:rPr lang="en-US" dirty="0" err="1"/>
              <a:t>zanglamaydigan</a:t>
            </a:r>
            <a:r>
              <a:rPr lang="en-US" dirty="0"/>
              <a:t> </a:t>
            </a:r>
            <a:r>
              <a:rPr lang="en-US" dirty="0" err="1"/>
              <a:t>po‘lat</a:t>
            </a:r>
            <a:r>
              <a:rPr lang="en-US" dirty="0"/>
              <a:t>, </a:t>
            </a:r>
            <a:r>
              <a:rPr lang="en-US" dirty="0" err="1"/>
              <a:t>metall</a:t>
            </a:r>
            <a:r>
              <a:rPr lang="en-US" dirty="0"/>
              <a:t>- </a:t>
            </a:r>
            <a:r>
              <a:rPr lang="en-US" dirty="0" err="1"/>
              <a:t>sopol</a:t>
            </a:r>
            <a:r>
              <a:rPr lang="en-US" dirty="0"/>
              <a:t> (</a:t>
            </a:r>
            <a:r>
              <a:rPr lang="en-US" dirty="0" err="1"/>
              <a:t>teflon</a:t>
            </a:r>
            <a:r>
              <a:rPr lang="en-US" dirty="0"/>
              <a:t>) </a:t>
            </a:r>
            <a:r>
              <a:rPr lang="en-US" dirty="0" err="1"/>
              <a:t>materiallardan</a:t>
            </a:r>
            <a:r>
              <a:rPr lang="en-US" dirty="0"/>
              <a:t> </a:t>
            </a:r>
            <a:r>
              <a:rPr lang="en-US" dirty="0" err="1"/>
              <a:t>tayyorlanadi</a:t>
            </a:r>
            <a:r>
              <a:rPr lang="en-US" dirty="0"/>
              <a:t>. </a:t>
            </a:r>
            <a:r>
              <a:rPr lang="en-US" dirty="0" err="1"/>
              <a:t>Alumindan</a:t>
            </a:r>
            <a:r>
              <a:rPr lang="en-US" dirty="0"/>
              <a:t> </a:t>
            </a:r>
            <a:r>
              <a:rPr lang="en-US" dirty="0" err="1"/>
              <a:t>tayyorlangan</a:t>
            </a:r>
            <a:r>
              <a:rPr lang="en-US" dirty="0"/>
              <a:t> 92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muddatda</a:t>
            </a:r>
            <a:r>
              <a:rPr lang="en-US" dirty="0"/>
              <a:t> </a:t>
            </a:r>
            <a:r>
              <a:rPr lang="en-US" dirty="0" err="1"/>
              <a:t>qiziydi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harakatga</a:t>
            </a:r>
            <a:r>
              <a:rPr lang="en-US" dirty="0"/>
              <a:t> </a:t>
            </a:r>
            <a:r>
              <a:rPr lang="en-US" dirty="0" err="1"/>
              <a:t>qaltis</a:t>
            </a:r>
            <a:r>
              <a:rPr lang="en-US" dirty="0"/>
              <a:t> </a:t>
            </a:r>
            <a:r>
              <a:rPr lang="en-US" dirty="0" err="1"/>
              <a:t>ta‘sirlanadi</a:t>
            </a:r>
            <a:r>
              <a:rPr lang="en-US" dirty="0"/>
              <a:t>, </a:t>
            </a:r>
            <a:r>
              <a:rPr lang="en-US" dirty="0" err="1"/>
              <a:t>zanglamaydigan</a:t>
            </a:r>
            <a:r>
              <a:rPr lang="en-US" dirty="0"/>
              <a:t> </a:t>
            </a:r>
            <a:r>
              <a:rPr lang="en-US" dirty="0" err="1"/>
              <a:t>po‘latdan</a:t>
            </a:r>
            <a:r>
              <a:rPr lang="en-US" dirty="0"/>
              <a:t>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taglik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tozalanadigan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sirpanadigan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, </a:t>
            </a:r>
            <a:r>
              <a:rPr lang="en-US" dirty="0" err="1"/>
              <a:t>metall-sopol</a:t>
            </a:r>
            <a:r>
              <a:rPr lang="en-US" dirty="0"/>
              <a:t> </a:t>
            </a:r>
            <a:r>
              <a:rPr lang="en-US" dirty="0" err="1"/>
              <a:t>qoplamali</a:t>
            </a:r>
            <a:r>
              <a:rPr lang="en-US" dirty="0"/>
              <a:t> </a:t>
            </a:r>
            <a:r>
              <a:rPr lang="en-US" dirty="0" err="1"/>
              <a:t>tagliklar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gazlamani</a:t>
            </a:r>
            <a:r>
              <a:rPr lang="en-US" dirty="0"/>
              <a:t> </a:t>
            </a:r>
            <a:r>
              <a:rPr lang="en-US" dirty="0" err="1"/>
              <a:t>dazmollay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taglikni</a:t>
            </a:r>
            <a:r>
              <a:rPr lang="en-US" dirty="0"/>
              <a:t> </a:t>
            </a:r>
            <a:r>
              <a:rPr lang="en-US" dirty="0" err="1"/>
              <a:t>tozalashda</a:t>
            </a:r>
            <a:r>
              <a:rPr lang="en-US" dirty="0"/>
              <a:t> </a:t>
            </a:r>
            <a:r>
              <a:rPr lang="en-US" dirty="0" err="1"/>
              <a:t>sovun</a:t>
            </a:r>
            <a:r>
              <a:rPr lang="en-US" dirty="0"/>
              <a:t> </a:t>
            </a:r>
            <a:r>
              <a:rPr lang="en-US" dirty="0" err="1"/>
              <a:t>ko‘piklarida</a:t>
            </a:r>
            <a:r>
              <a:rPr lang="en-US" dirty="0"/>
              <a:t> </a:t>
            </a:r>
            <a:r>
              <a:rPr lang="en-US" dirty="0" err="1"/>
              <a:t>tozalash</a:t>
            </a:r>
            <a:r>
              <a:rPr lang="en-US" dirty="0"/>
              <a:t> </a:t>
            </a:r>
            <a:r>
              <a:rPr lang="en-US" dirty="0" err="1"/>
              <a:t>kifoya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://i.ytimg.com/vi/dGQMMBAVg80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4254500" cy="322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vitrina96.ru/uploads/huimg-ro-529x9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65123"/>
            <a:ext cx="3136392" cy="32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asterpaiki.ru/wp-content/uploads/2017/12/10-snimaem-ruchku-utyuga-tef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92" y="365122"/>
            <a:ext cx="3124708" cy="3228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90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07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13047"/>
            <a:ext cx="10515600" cy="23639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 smtClean="0"/>
              <a:t>dazmolni</a:t>
            </a:r>
            <a:r>
              <a:rPr lang="en-US" dirty="0"/>
              <a:t> </a:t>
            </a:r>
            <a:r>
              <a:rPr lang="en-US" dirty="0" err="1" smtClean="0"/>
              <a:t>ta’mirlash</a:t>
            </a:r>
            <a:r>
              <a:rPr lang="en-US" dirty="0" smtClean="0"/>
              <a:t> </a:t>
            </a:r>
            <a:r>
              <a:rPr lang="en-US" dirty="0" err="1" smtClean="0"/>
              <a:t>jarayonida</a:t>
            </a:r>
            <a:r>
              <a:rPr lang="en-US" dirty="0" smtClean="0"/>
              <a:t>  </a:t>
            </a:r>
            <a:r>
              <a:rPr lang="en-US" dirty="0" err="1" smtClean="0"/>
              <a:t>bajariladigan</a:t>
            </a:r>
            <a:r>
              <a:rPr lang="en-US" dirty="0" smtClean="0"/>
              <a:t> </a:t>
            </a:r>
            <a:r>
              <a:rPr lang="en-US" dirty="0" err="1" smtClean="0"/>
              <a:t>ishlar</a:t>
            </a:r>
            <a:r>
              <a:rPr lang="en-US" dirty="0" smtClean="0"/>
              <a:t> </a:t>
            </a:r>
            <a:r>
              <a:rPr lang="en-US" dirty="0" err="1" smtClean="0"/>
              <a:t>ketma</a:t>
            </a:r>
            <a:r>
              <a:rPr lang="en-US" dirty="0" smtClean="0"/>
              <a:t> </a:t>
            </a:r>
            <a:r>
              <a:rPr lang="en-US" dirty="0" err="1" smtClean="0"/>
              <a:t>ketligi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tagligining</a:t>
            </a:r>
            <a:r>
              <a:rPr lang="en-US" dirty="0"/>
              <a:t>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vaqti</a:t>
            </a:r>
            <a:r>
              <a:rPr lang="en-US" dirty="0"/>
              <a:t> 3–5 </a:t>
            </a:r>
            <a:r>
              <a:rPr lang="en-US" dirty="0" err="1"/>
              <a:t>daqiqani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, 120 </a:t>
            </a:r>
            <a:r>
              <a:rPr lang="en-US" dirty="0" err="1"/>
              <a:t>dan</a:t>
            </a:r>
            <a:r>
              <a:rPr lang="en-US" dirty="0"/>
              <a:t> 225° C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haroratda</a:t>
            </a:r>
            <a:r>
              <a:rPr lang="en-US" dirty="0"/>
              <a:t> </a:t>
            </a:r>
            <a:r>
              <a:rPr lang="en-US" dirty="0" err="1"/>
              <a:t>qiziydi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tekisda</a:t>
            </a:r>
            <a:r>
              <a:rPr lang="en-US" dirty="0"/>
              <a:t> </a:t>
            </a:r>
            <a:r>
              <a:rPr lang="en-US" dirty="0" err="1"/>
              <a:t>qizishi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tagligiga</a:t>
            </a:r>
            <a:r>
              <a:rPr lang="en-US" dirty="0"/>
              <a:t> </a:t>
            </a:r>
            <a:r>
              <a:rPr lang="en-US" dirty="0" err="1"/>
              <a:t>izolatsiyalangan</a:t>
            </a:r>
            <a:r>
              <a:rPr lang="en-US" dirty="0"/>
              <a:t> spiral </a:t>
            </a:r>
            <a:r>
              <a:rPr lang="en-US" dirty="0" err="1"/>
              <a:t>joylashtirilgan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ustki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metall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qoplangan</a:t>
            </a:r>
            <a:r>
              <a:rPr lang="en-US" dirty="0"/>
              <a:t>, </a:t>
            </a:r>
            <a:r>
              <a:rPr lang="en-US" dirty="0" err="1"/>
              <a:t>spiraldan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o‘tganda</a:t>
            </a:r>
            <a:r>
              <a:rPr lang="en-US" dirty="0"/>
              <a:t> </a:t>
            </a:r>
            <a:r>
              <a:rPr lang="en-US" dirty="0" err="1"/>
              <a:t>taglikni</a:t>
            </a:r>
            <a:r>
              <a:rPr lang="en-US" dirty="0"/>
              <a:t> </a:t>
            </a:r>
            <a:r>
              <a:rPr lang="en-US" dirty="0" err="1"/>
              <a:t>butun</a:t>
            </a:r>
            <a:r>
              <a:rPr lang="en-US" dirty="0"/>
              <a:t> </a:t>
            </a:r>
            <a:r>
              <a:rPr lang="en-US" dirty="0" err="1"/>
              <a:t>yuzasi</a:t>
            </a:r>
            <a:r>
              <a:rPr lang="en-US" dirty="0"/>
              <a:t> </a:t>
            </a:r>
            <a:r>
              <a:rPr lang="en-US" dirty="0" err="1"/>
              <a:t>bo‘ylab</a:t>
            </a:r>
            <a:r>
              <a:rPr lang="en-US" dirty="0"/>
              <a:t> </a:t>
            </a:r>
            <a:r>
              <a:rPr lang="en-US" dirty="0" err="1"/>
              <a:t>qizdiradi</a:t>
            </a:r>
            <a:r>
              <a:rPr lang="en-US" dirty="0"/>
              <a:t>, </a:t>
            </a:r>
            <a:r>
              <a:rPr lang="en-US" dirty="0" err="1"/>
              <a:t>taglikda</a:t>
            </a:r>
            <a:r>
              <a:rPr lang="en-US" dirty="0"/>
              <a:t> bug‘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120–160°C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kifoya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dazmolda</a:t>
            </a:r>
            <a:r>
              <a:rPr lang="en-US" dirty="0"/>
              <a:t> </a:t>
            </a:r>
            <a:r>
              <a:rPr lang="en-US" dirty="0" err="1"/>
              <a:t>dazmollash</a:t>
            </a:r>
            <a:r>
              <a:rPr lang="en-US" dirty="0"/>
              <a:t> </a:t>
            </a:r>
            <a:r>
              <a:rPr lang="en-US" dirty="0" err="1"/>
              <a:t>belgilaridan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ba’zan</a:t>
            </a:r>
            <a:r>
              <a:rPr lang="en-US" dirty="0"/>
              <a:t> </a:t>
            </a:r>
            <a:r>
              <a:rPr lang="en-US" dirty="0" err="1"/>
              <a:t>gazlamalar</a:t>
            </a:r>
            <a:r>
              <a:rPr lang="en-US" dirty="0"/>
              <a:t> </a:t>
            </a:r>
            <a:r>
              <a:rPr lang="en-US" dirty="0" err="1"/>
              <a:t>nomi</a:t>
            </a:r>
            <a:r>
              <a:rPr lang="en-US" dirty="0"/>
              <a:t> ham </a:t>
            </a:r>
            <a:r>
              <a:rPr lang="en-US" dirty="0" err="1"/>
              <a:t>ko‘rsatiladi</a:t>
            </a:r>
            <a:r>
              <a:rPr lang="en-US" dirty="0"/>
              <a:t>. </a:t>
            </a:r>
            <a:r>
              <a:rPr lang="en-US" dirty="0" err="1"/>
              <a:t>Purkab</a:t>
            </a:r>
            <a:r>
              <a:rPr lang="en-US" dirty="0"/>
              <a:t> </a:t>
            </a:r>
            <a:r>
              <a:rPr lang="en-US" dirty="0" err="1"/>
              <a:t>gazlamani</a:t>
            </a:r>
            <a:r>
              <a:rPr lang="en-US" dirty="0"/>
              <a:t> </a:t>
            </a:r>
            <a:r>
              <a:rPr lang="en-US" dirty="0" err="1"/>
              <a:t>dazmollaydigan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ko‘rsatkichlari</a:t>
            </a:r>
            <a:r>
              <a:rPr lang="en-US" dirty="0"/>
              <a:t> </a:t>
            </a:r>
            <a:r>
              <a:rPr lang="en-US" dirty="0" err="1"/>
              <a:t>Oziqlanish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– ~220 V </a:t>
            </a:r>
            <a:r>
              <a:rPr lang="en-US" dirty="0" err="1"/>
              <a:t>Quvvati</a:t>
            </a:r>
            <a:r>
              <a:rPr lang="en-US" dirty="0"/>
              <a:t> – 1000W </a:t>
            </a:r>
            <a:r>
              <a:rPr lang="en-US" dirty="0" err="1"/>
              <a:t>Suvning</a:t>
            </a:r>
            <a:r>
              <a:rPr lang="en-US" dirty="0"/>
              <a:t> </a:t>
            </a:r>
            <a:r>
              <a:rPr lang="en-US" dirty="0" err="1"/>
              <a:t>sig‘imi</a:t>
            </a:r>
            <a:r>
              <a:rPr lang="en-US" dirty="0"/>
              <a:t> – 300 cm3 </a:t>
            </a:r>
            <a:r>
              <a:rPr lang="en-US" dirty="0" err="1"/>
              <a:t>Tagligining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yuzasi</a:t>
            </a:r>
            <a:r>
              <a:rPr lang="en-US" dirty="0"/>
              <a:t> – 1,8 dm3 </a:t>
            </a:r>
            <a:r>
              <a:rPr lang="en-US" dirty="0" err="1"/>
              <a:t>Og‘irligi</a:t>
            </a:r>
            <a:r>
              <a:rPr lang="en-US" dirty="0"/>
              <a:t> – 1,8 kg </a:t>
            </a:r>
            <a:r>
              <a:rPr lang="en-US" dirty="0" err="1"/>
              <a:t>O‘lchamlari</a:t>
            </a:r>
            <a:r>
              <a:rPr lang="en-US" dirty="0"/>
              <a:t> 235x115x121 mm</a:t>
            </a:r>
            <a:endParaRPr lang="ru-RU" dirty="0"/>
          </a:p>
        </p:txBody>
      </p:sp>
      <p:pic>
        <p:nvPicPr>
          <p:cNvPr id="4" name="Рисунок 3" descr="http://tveur.info/sites/default/files/6/images/_igp2186_1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696589" cy="299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hitech-online.ru/wp-content/uploads/2018/04/razborka-utjuga-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9" y="365125"/>
            <a:ext cx="3003931" cy="299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asterpaiki.ru/wp-content/uploads/2017/12/18-razobrali-utyug-tefal-na-dve-chast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20" y="365125"/>
            <a:ext cx="3815080" cy="2990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60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3383281" cy="3082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80" y="391279"/>
            <a:ext cx="3112008" cy="30560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308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073143"/>
            <a:ext cx="10515600" cy="2053019"/>
          </a:xfrm>
        </p:spPr>
        <p:txBody>
          <a:bodyPr/>
          <a:lstStyle/>
          <a:p>
            <a:pPr lvl="3"/>
            <a:r>
              <a:rPr lang="en-US" dirty="0" err="1" smtClean="0"/>
              <a:t>Elektr</a:t>
            </a:r>
            <a:r>
              <a:rPr lang="en-US" dirty="0" smtClean="0"/>
              <a:t> </a:t>
            </a:r>
            <a:r>
              <a:rPr lang="en-US" dirty="0" err="1" smtClean="0"/>
              <a:t>dazmolning</a:t>
            </a:r>
            <a:r>
              <a:rPr lang="en-US" dirty="0" smtClean="0"/>
              <a:t> </a:t>
            </a:r>
            <a:r>
              <a:rPr lang="en-US" dirty="0" err="1" smtClean="0"/>
              <a:t>elementlarni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r>
              <a:rPr lang="en-US" dirty="0" smtClean="0"/>
              <a:t> </a:t>
            </a:r>
            <a:r>
              <a:rPr lang="en-US" dirty="0" err="1" smtClean="0"/>
              <a:t>tartibi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1.Tester </a:t>
            </a:r>
            <a:r>
              <a:rPr lang="en-US" dirty="0" err="1" smtClean="0"/>
              <a:t>yordamida</a:t>
            </a:r>
            <a:r>
              <a:rPr lang="en-US" dirty="0" smtClean="0"/>
              <a:t> </a:t>
            </a:r>
            <a:r>
              <a:rPr lang="en-US" dirty="0" err="1" smtClean="0"/>
              <a:t>termostatni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en-US" dirty="0" smtClean="0"/>
          </a:p>
          <a:p>
            <a:pPr lvl="3"/>
            <a:r>
              <a:rPr lang="en-US" dirty="0" smtClean="0"/>
              <a:t>2.Tester </a:t>
            </a:r>
            <a:r>
              <a:rPr lang="en-US" dirty="0" err="1" smtClean="0"/>
              <a:t>yordamida</a:t>
            </a:r>
            <a:r>
              <a:rPr lang="en-US" dirty="0" smtClean="0"/>
              <a:t> </a:t>
            </a:r>
            <a:r>
              <a:rPr lang="en-US" dirty="0" err="1" smtClean="0"/>
              <a:t>qizdirgichni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01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39345" y="-336023"/>
            <a:ext cx="2835275" cy="423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66" y="363361"/>
            <a:ext cx="2280179" cy="2837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386789"/>
            <a:ext cx="10515600" cy="2813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98899"/>
            <a:ext cx="10515600" cy="2278063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 smtClean="0"/>
              <a:t>Elektr</a:t>
            </a:r>
            <a:r>
              <a:rPr lang="en-US" dirty="0" smtClean="0"/>
              <a:t> </a:t>
            </a:r>
            <a:r>
              <a:rPr lang="en-US" dirty="0" err="1" smtClean="0"/>
              <a:t>dazmolning</a:t>
            </a:r>
            <a:r>
              <a:rPr lang="en-US" dirty="0" smtClean="0"/>
              <a:t> </a:t>
            </a:r>
            <a:r>
              <a:rPr lang="en-US" dirty="0" err="1" smtClean="0"/>
              <a:t>qizdirgich</a:t>
            </a:r>
            <a:r>
              <a:rPr lang="en-US" dirty="0" smtClean="0"/>
              <a:t> </a:t>
            </a:r>
            <a:r>
              <a:rPr lang="en-US" dirty="0" err="1" smtClean="0"/>
              <a:t>atrofidagi</a:t>
            </a:r>
            <a:r>
              <a:rPr lang="en-US" dirty="0" smtClean="0"/>
              <a:t> </a:t>
            </a:r>
            <a:r>
              <a:rPr lang="en-US" dirty="0" err="1" smtClean="0"/>
              <a:t>elementlar</a:t>
            </a:r>
            <a:r>
              <a:rPr lang="en-US" dirty="0" smtClean="0"/>
              <a:t> </a:t>
            </a:r>
            <a:r>
              <a:rPr lang="en-US" dirty="0" err="1" smtClean="0"/>
              <a:t>tuzilishi</a:t>
            </a:r>
            <a:endParaRPr lang="en-US" dirty="0" smtClean="0"/>
          </a:p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1000W </a:t>
            </a:r>
            <a:r>
              <a:rPr lang="en-US" dirty="0" err="1"/>
              <a:t>dan</a:t>
            </a:r>
            <a:r>
              <a:rPr lang="en-US" dirty="0"/>
              <a:t> 2500W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quvvatda</a:t>
            </a:r>
            <a:r>
              <a:rPr lang="en-US" dirty="0"/>
              <a:t> </a:t>
            </a:r>
            <a:r>
              <a:rPr lang="en-US" dirty="0" err="1"/>
              <a:t>ishlaganligi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zanjirini</a:t>
            </a:r>
            <a:r>
              <a:rPr lang="en-US" dirty="0"/>
              <a:t> </a:t>
            </a:r>
            <a:r>
              <a:rPr lang="en-US" dirty="0" err="1"/>
              <a:t>himoyalash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sxemaga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.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tagligini</a:t>
            </a:r>
            <a:r>
              <a:rPr lang="en-US" dirty="0"/>
              <a:t> </a:t>
            </a:r>
            <a:r>
              <a:rPr lang="en-US" dirty="0" err="1"/>
              <a:t>qizdiruvchi</a:t>
            </a:r>
            <a:r>
              <a:rPr lang="en-US" dirty="0"/>
              <a:t> </a:t>
            </a:r>
            <a:r>
              <a:rPr lang="en-US" dirty="0" err="1"/>
              <a:t>elementining</a:t>
            </a:r>
            <a:r>
              <a:rPr lang="en-US" dirty="0"/>
              <a:t> </a:t>
            </a:r>
            <a:r>
              <a:rPr lang="en-US" dirty="0" err="1"/>
              <a:t>markaziga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qarshilikka</a:t>
            </a:r>
            <a:r>
              <a:rPr lang="en-US" dirty="0"/>
              <a:t> </a:t>
            </a:r>
            <a:r>
              <a:rPr lang="en-US" dirty="0" err="1"/>
              <a:t>uchramasdan</a:t>
            </a:r>
            <a:r>
              <a:rPr lang="en-US" dirty="0"/>
              <a:t> </a:t>
            </a:r>
            <a:r>
              <a:rPr lang="en-US" dirty="0" err="1"/>
              <a:t>o‘zidan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tokini</a:t>
            </a:r>
            <a:r>
              <a:rPr lang="en-US" dirty="0"/>
              <a:t> </a:t>
            </a:r>
            <a:r>
              <a:rPr lang="en-US" dirty="0" err="1"/>
              <a:t>qizdirish</a:t>
            </a:r>
            <a:r>
              <a:rPr lang="en-US" dirty="0"/>
              <a:t> </a:t>
            </a:r>
            <a:r>
              <a:rPr lang="en-US" dirty="0" err="1"/>
              <a:t>elementiga</a:t>
            </a:r>
            <a:r>
              <a:rPr lang="en-US" dirty="0"/>
              <a:t> </a:t>
            </a:r>
            <a:r>
              <a:rPr lang="en-US" dirty="0" err="1"/>
              <a:t>uzatadi</a:t>
            </a:r>
            <a:r>
              <a:rPr lang="en-US" dirty="0"/>
              <a:t>, u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dazmolning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120°C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boshlang‘ich</a:t>
            </a:r>
            <a:r>
              <a:rPr lang="en-US" dirty="0"/>
              <a:t> </a:t>
            </a:r>
            <a:r>
              <a:rPr lang="en-US" dirty="0" err="1"/>
              <a:t>holatida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plastinkasi</a:t>
            </a:r>
            <a:r>
              <a:rPr lang="en-US" dirty="0"/>
              <a:t>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uzadi</a:t>
            </a:r>
            <a:r>
              <a:rPr lang="en-US" dirty="0"/>
              <a:t>,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buragichini</a:t>
            </a:r>
            <a:r>
              <a:rPr lang="en-US" dirty="0"/>
              <a:t> </a:t>
            </a:r>
            <a:r>
              <a:rPr lang="en-US" dirty="0" err="1"/>
              <a:t>burab</a:t>
            </a:r>
            <a:r>
              <a:rPr lang="en-US" dirty="0"/>
              <a:t> </a:t>
            </a:r>
            <a:r>
              <a:rPr lang="en-US" dirty="0" err="1"/>
              <a:t>og‘dirish</a:t>
            </a:r>
            <a:r>
              <a:rPr lang="en-US" dirty="0"/>
              <a:t> </a:t>
            </a:r>
            <a:r>
              <a:rPr lang="en-US" dirty="0" err="1"/>
              <a:t>burchagini</a:t>
            </a:r>
            <a:r>
              <a:rPr lang="en-US" dirty="0"/>
              <a:t> </a:t>
            </a:r>
            <a:r>
              <a:rPr lang="en-US" dirty="0" err="1"/>
              <a:t>ko‘paytirganda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, </a:t>
            </a:r>
            <a:r>
              <a:rPr lang="en-US" dirty="0" err="1"/>
              <a:t>termosozlagichga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kattalikka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zanjirdan</a:t>
            </a:r>
            <a:r>
              <a:rPr lang="en-US" dirty="0"/>
              <a:t> </a:t>
            </a:r>
            <a:r>
              <a:rPr lang="en-US" dirty="0" err="1"/>
              <a:t>uzadi</a:t>
            </a:r>
            <a:r>
              <a:rPr lang="en-US" dirty="0"/>
              <a:t>, </a:t>
            </a:r>
            <a:r>
              <a:rPr lang="en-US" dirty="0" err="1"/>
              <a:t>so‘ngra</a:t>
            </a:r>
            <a:r>
              <a:rPr lang="en-US" dirty="0"/>
              <a:t> </a:t>
            </a:r>
            <a:r>
              <a:rPr lang="en-US" dirty="0" err="1"/>
              <a:t>asta-sekin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pasayib</a:t>
            </a:r>
            <a:r>
              <a:rPr lang="en-US" dirty="0"/>
              <a:t>, </a:t>
            </a:r>
            <a:r>
              <a:rPr lang="en-US" dirty="0" err="1"/>
              <a:t>taglik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termosozlagichga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darajasiga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holiga</a:t>
            </a:r>
            <a:r>
              <a:rPr lang="en-US" dirty="0"/>
              <a:t> </a:t>
            </a:r>
            <a:r>
              <a:rPr lang="en-US" dirty="0" err="1"/>
              <a:t>qaytadi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zanjirini</a:t>
            </a:r>
            <a:r>
              <a:rPr lang="en-US" dirty="0"/>
              <a:t> </a:t>
            </a:r>
            <a:r>
              <a:rPr lang="en-US" dirty="0" err="1"/>
              <a:t>qo‘shadi</a:t>
            </a:r>
            <a:r>
              <a:rPr lang="en-US" dirty="0"/>
              <a:t>. Bu </a:t>
            </a:r>
            <a:r>
              <a:rPr lang="en-US" dirty="0" err="1"/>
              <a:t>jarayon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takrorlanaveradi</a:t>
            </a:r>
            <a:r>
              <a:rPr lang="en-US" dirty="0"/>
              <a:t>.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225°C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Temostat</a:t>
            </a:r>
            <a:r>
              <a:rPr lang="en-US" dirty="0"/>
              <a:t> </a:t>
            </a:r>
            <a:r>
              <a:rPr lang="en-US" dirty="0" err="1"/>
              <a:t>issiqlikka</a:t>
            </a:r>
            <a:r>
              <a:rPr lang="en-US" dirty="0"/>
              <a:t> </a:t>
            </a:r>
            <a:r>
              <a:rPr lang="en-US" dirty="0" err="1"/>
              <a:t>ta’sirchan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etganda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turgan</a:t>
            </a:r>
            <a:r>
              <a:rPr lang="en-US" dirty="0"/>
              <a:t> </a:t>
            </a:r>
            <a:r>
              <a:rPr lang="en-US" dirty="0" err="1"/>
              <a:t>kalit</a:t>
            </a:r>
            <a:r>
              <a:rPr lang="en-US" dirty="0"/>
              <a:t> </a:t>
            </a:r>
            <a:r>
              <a:rPr lang="en-US" dirty="0" err="1"/>
              <a:t>kontaktlarini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. </a:t>
            </a:r>
            <a:r>
              <a:rPr lang="en-US" dirty="0" err="1"/>
              <a:t>Boshlang‘ich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kalit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qo‘shilgan</a:t>
            </a:r>
            <a:r>
              <a:rPr lang="en-US" dirty="0"/>
              <a:t> </a:t>
            </a:r>
            <a:r>
              <a:rPr lang="en-US" dirty="0" err="1"/>
              <a:t>holatda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,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kontaklari</a:t>
            </a:r>
            <a:r>
              <a:rPr lang="en-US" dirty="0"/>
              <a:t> </a:t>
            </a:r>
            <a:r>
              <a:rPr lang="en-US" dirty="0" err="1"/>
              <a:t>bir-biriga</a:t>
            </a:r>
            <a:r>
              <a:rPr lang="en-US" dirty="0"/>
              <a:t> </a:t>
            </a:r>
            <a:r>
              <a:rPr lang="en-US" dirty="0" err="1"/>
              <a:t>yopishib</a:t>
            </a:r>
            <a:r>
              <a:rPr lang="en-US" dirty="0"/>
              <a:t> </a:t>
            </a:r>
            <a:r>
              <a:rPr lang="en-US" dirty="0" err="1"/>
              <a:t>qolsa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plastinkalari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xususiyatini</a:t>
            </a:r>
            <a:r>
              <a:rPr lang="en-US" dirty="0"/>
              <a:t> </a:t>
            </a:r>
            <a:r>
              <a:rPr lang="en-US" dirty="0" err="1"/>
              <a:t>yo‘qotsa</a:t>
            </a:r>
            <a:r>
              <a:rPr lang="en-US" dirty="0"/>
              <a:t>, </a:t>
            </a:r>
            <a:r>
              <a:rPr lang="en-US" dirty="0" err="1"/>
              <a:t>kalitni</a:t>
            </a:r>
            <a:r>
              <a:rPr lang="en-US" dirty="0"/>
              <a:t> </a:t>
            </a:r>
            <a:r>
              <a:rPr lang="en-US" dirty="0" err="1"/>
              <a:t>ajrata</a:t>
            </a:r>
            <a:r>
              <a:rPr lang="en-US" dirty="0"/>
              <a:t> </a:t>
            </a:r>
            <a:r>
              <a:rPr lang="en-US" dirty="0" err="1"/>
              <a:t>olmasa</a:t>
            </a:r>
            <a:r>
              <a:rPr lang="en-US" dirty="0"/>
              <a:t>,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</a:t>
            </a:r>
            <a:r>
              <a:rPr lang="en-US" dirty="0" err="1"/>
              <a:t>o‘ta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haroratda</a:t>
            </a:r>
            <a:r>
              <a:rPr lang="en-US" dirty="0"/>
              <a:t>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/>
              <a:t>, </a:t>
            </a:r>
            <a:r>
              <a:rPr lang="en-US" dirty="0" err="1"/>
              <a:t>natijada</a:t>
            </a:r>
            <a:r>
              <a:rPr lang="en-US" dirty="0"/>
              <a:t> </a:t>
            </a:r>
            <a:r>
              <a:rPr lang="en-US" dirty="0" err="1"/>
              <a:t>termostatning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plastinkasi</a:t>
            </a:r>
            <a:r>
              <a:rPr lang="en-US" dirty="0"/>
              <a:t> </a:t>
            </a:r>
            <a:r>
              <a:rPr lang="en-US" dirty="0" err="1"/>
              <a:t>qizib</a:t>
            </a:r>
            <a:r>
              <a:rPr lang="en-US" dirty="0"/>
              <a:t>,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plastinkani</a:t>
            </a:r>
            <a:r>
              <a:rPr lang="en-US" dirty="0"/>
              <a:t> </a:t>
            </a:r>
            <a:r>
              <a:rPr lang="en-US" dirty="0" err="1"/>
              <a:t>egib</a:t>
            </a:r>
            <a:r>
              <a:rPr lang="en-US" dirty="0"/>
              <a:t>, </a:t>
            </a:r>
            <a:r>
              <a:rPr lang="en-US" dirty="0" err="1"/>
              <a:t>kalitni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himoyalaydi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dazmolga</a:t>
            </a:r>
            <a:r>
              <a:rPr lang="en-US" dirty="0"/>
              <a:t> 250V, 10A li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zanjirning</a:t>
            </a:r>
            <a:r>
              <a:rPr lang="en-US" dirty="0"/>
              <a:t> </a:t>
            </a:r>
            <a:r>
              <a:rPr lang="en-US" dirty="0" err="1"/>
              <a:t>kirishiga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, u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dazmolning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tutashib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uziladi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chiqib</a:t>
            </a:r>
            <a:r>
              <a:rPr lang="en-US" dirty="0"/>
              <a:t> </a:t>
            </a:r>
            <a:r>
              <a:rPr lang="en-US" dirty="0" err="1"/>
              <a:t>qo‘shilish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ajralish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uchqun</a:t>
            </a:r>
            <a:r>
              <a:rPr lang="en-US" dirty="0"/>
              <a:t> </a:t>
            </a:r>
            <a:r>
              <a:rPr lang="en-US" dirty="0" err="1"/>
              <a:t>chiqsa</a:t>
            </a:r>
            <a:r>
              <a:rPr lang="en-US" dirty="0"/>
              <a:t>,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uziladi</a:t>
            </a:r>
            <a:r>
              <a:rPr lang="en-US" dirty="0"/>
              <a:t>.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ajralmasa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</a:t>
            </a:r>
            <a:r>
              <a:rPr lang="en-US" dirty="0"/>
              <a:t> </a:t>
            </a:r>
            <a:r>
              <a:rPr lang="en-US" dirty="0" err="1"/>
              <a:t>qizdiruvchi</a:t>
            </a:r>
            <a:r>
              <a:rPr lang="en-US" dirty="0"/>
              <a:t> </a:t>
            </a:r>
            <a:r>
              <a:rPr lang="en-US" dirty="0" err="1"/>
              <a:t>elementini</a:t>
            </a:r>
            <a:r>
              <a:rPr lang="en-US" dirty="0"/>
              <a:t> </a:t>
            </a:r>
            <a:r>
              <a:rPr lang="en-US" dirty="0" err="1"/>
              <a:t>o‘ta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haroratda</a:t>
            </a:r>
            <a:r>
              <a:rPr lang="en-US" dirty="0"/>
              <a:t> </a:t>
            </a:r>
            <a:r>
              <a:rPr lang="en-US" dirty="0" err="1"/>
              <a:t>qizdirib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qolish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kuyib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47187" y="-206215"/>
            <a:ext cx="2815372" cy="39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446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4921"/>
            <a:ext cx="10515600" cy="208204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Elektr</a:t>
            </a:r>
            <a:r>
              <a:rPr lang="en-US" b="1" dirty="0"/>
              <a:t> </a:t>
            </a:r>
            <a:r>
              <a:rPr lang="en-US" b="1" dirty="0" err="1"/>
              <a:t>dazmoldagi</a:t>
            </a:r>
            <a:r>
              <a:rPr lang="en-US" b="1" dirty="0"/>
              <a:t> </a:t>
            </a:r>
            <a:r>
              <a:rPr lang="en-US" b="1" dirty="0" err="1"/>
              <a:t>himoya</a:t>
            </a:r>
            <a:r>
              <a:rPr lang="en-US" b="1" dirty="0"/>
              <a:t> </a:t>
            </a:r>
            <a:r>
              <a:rPr lang="en-US" b="1" dirty="0" err="1"/>
              <a:t>elementlari</a:t>
            </a:r>
            <a:r>
              <a:rPr lang="en-US" b="1" dirty="0"/>
              <a:t> </a:t>
            </a:r>
            <a:endParaRPr lang="ru-RU" b="1" dirty="0"/>
          </a:p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dazmollar</a:t>
            </a:r>
            <a:r>
              <a:rPr lang="en-US" dirty="0"/>
              <a:t> 1000W </a:t>
            </a:r>
            <a:r>
              <a:rPr lang="en-US" dirty="0" err="1"/>
              <a:t>dan</a:t>
            </a:r>
            <a:r>
              <a:rPr lang="en-US" dirty="0"/>
              <a:t> 2500W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quvvatda</a:t>
            </a:r>
            <a:r>
              <a:rPr lang="en-US" dirty="0"/>
              <a:t> </a:t>
            </a:r>
            <a:r>
              <a:rPr lang="en-US" dirty="0" err="1"/>
              <a:t>ishlaganligi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zanjirini</a:t>
            </a:r>
            <a:r>
              <a:rPr lang="en-US" dirty="0"/>
              <a:t> </a:t>
            </a:r>
            <a:r>
              <a:rPr lang="en-US" dirty="0" err="1"/>
              <a:t>himoyalash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sxemaga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.   </a:t>
            </a:r>
            <a:endParaRPr lang="ru-RU" dirty="0"/>
          </a:p>
          <a:p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tagligini</a:t>
            </a:r>
            <a:r>
              <a:rPr lang="en-US" dirty="0"/>
              <a:t> </a:t>
            </a:r>
            <a:r>
              <a:rPr lang="en-US" dirty="0" err="1"/>
              <a:t>qizdiruvchi</a:t>
            </a:r>
            <a:r>
              <a:rPr lang="en-US" dirty="0"/>
              <a:t> </a:t>
            </a:r>
            <a:r>
              <a:rPr lang="en-US" dirty="0" err="1"/>
              <a:t>elementining</a:t>
            </a:r>
            <a:r>
              <a:rPr lang="en-US" dirty="0"/>
              <a:t> </a:t>
            </a:r>
            <a:r>
              <a:rPr lang="en-US" dirty="0" err="1"/>
              <a:t>markaziga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qarshilikka</a:t>
            </a:r>
            <a:r>
              <a:rPr lang="en-US" dirty="0"/>
              <a:t> </a:t>
            </a:r>
            <a:r>
              <a:rPr lang="en-US" dirty="0" err="1"/>
              <a:t>uchramasdan</a:t>
            </a:r>
            <a:r>
              <a:rPr lang="en-US" dirty="0"/>
              <a:t> </a:t>
            </a:r>
            <a:r>
              <a:rPr lang="en-US" dirty="0" err="1"/>
              <a:t>o‘zidan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tokini</a:t>
            </a:r>
            <a:r>
              <a:rPr lang="en-US" dirty="0"/>
              <a:t> </a:t>
            </a:r>
            <a:r>
              <a:rPr lang="en-US" dirty="0" err="1"/>
              <a:t>qizdirish</a:t>
            </a:r>
            <a:r>
              <a:rPr lang="en-US" dirty="0"/>
              <a:t> </a:t>
            </a:r>
            <a:r>
              <a:rPr lang="en-US" dirty="0" err="1"/>
              <a:t>elementiga</a:t>
            </a:r>
            <a:r>
              <a:rPr lang="en-US" dirty="0"/>
              <a:t> </a:t>
            </a:r>
            <a:r>
              <a:rPr lang="en-US" dirty="0" err="1"/>
              <a:t>uzatadi</a:t>
            </a:r>
            <a:r>
              <a:rPr lang="en-US" dirty="0"/>
              <a:t>, u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dazmolning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120°C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boshlang‘ich</a:t>
            </a:r>
            <a:r>
              <a:rPr lang="en-US" dirty="0"/>
              <a:t> </a:t>
            </a:r>
            <a:r>
              <a:rPr lang="en-US" dirty="0" err="1"/>
              <a:t>holatida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plastinkasi</a:t>
            </a:r>
            <a:r>
              <a:rPr lang="en-US" dirty="0"/>
              <a:t>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uzadi</a:t>
            </a:r>
            <a:r>
              <a:rPr lang="en-US" dirty="0"/>
              <a:t>,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buragichini</a:t>
            </a:r>
            <a:r>
              <a:rPr lang="en-US" dirty="0"/>
              <a:t> </a:t>
            </a:r>
            <a:r>
              <a:rPr lang="en-US" dirty="0" err="1"/>
              <a:t>burab</a:t>
            </a:r>
            <a:r>
              <a:rPr lang="en-US" dirty="0"/>
              <a:t> </a:t>
            </a:r>
            <a:r>
              <a:rPr lang="en-US" dirty="0" err="1"/>
              <a:t>og‘dirish</a:t>
            </a:r>
            <a:r>
              <a:rPr lang="en-US" dirty="0"/>
              <a:t> </a:t>
            </a:r>
            <a:r>
              <a:rPr lang="en-US" dirty="0" err="1"/>
              <a:t>burchagini</a:t>
            </a:r>
            <a:r>
              <a:rPr lang="en-US" dirty="0"/>
              <a:t> </a:t>
            </a:r>
            <a:r>
              <a:rPr lang="en-US" dirty="0" err="1"/>
              <a:t>ko‘paytirganda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, </a:t>
            </a:r>
            <a:r>
              <a:rPr lang="en-US" dirty="0" err="1"/>
              <a:t>termosozlagichga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kattalikka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zanjirdan</a:t>
            </a:r>
            <a:r>
              <a:rPr lang="en-US" dirty="0"/>
              <a:t> </a:t>
            </a:r>
            <a:r>
              <a:rPr lang="en-US" dirty="0" err="1"/>
              <a:t>uzadi</a:t>
            </a:r>
            <a:r>
              <a:rPr lang="en-US" dirty="0"/>
              <a:t>, </a:t>
            </a:r>
            <a:r>
              <a:rPr lang="en-US" dirty="0" err="1"/>
              <a:t>so‘ngra</a:t>
            </a:r>
            <a:r>
              <a:rPr lang="en-US" dirty="0"/>
              <a:t> </a:t>
            </a:r>
            <a:r>
              <a:rPr lang="en-US" dirty="0" err="1"/>
              <a:t>asta-sekin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</a:t>
            </a:r>
            <a:r>
              <a:rPr lang="en-US" dirty="0"/>
              <a:t> </a:t>
            </a:r>
            <a:r>
              <a:rPr lang="en-US" dirty="0" err="1"/>
              <a:t>tagligi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pasayib</a:t>
            </a:r>
            <a:r>
              <a:rPr lang="en-US" dirty="0"/>
              <a:t>, </a:t>
            </a:r>
            <a:r>
              <a:rPr lang="en-US" dirty="0" err="1"/>
              <a:t>taglik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termosozlagichga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darajasiga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holiga</a:t>
            </a:r>
            <a:r>
              <a:rPr lang="en-US" dirty="0"/>
              <a:t> </a:t>
            </a:r>
            <a:r>
              <a:rPr lang="en-US" dirty="0" err="1"/>
              <a:t>qaytadi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zanjirini</a:t>
            </a:r>
            <a:r>
              <a:rPr lang="en-US" dirty="0"/>
              <a:t> </a:t>
            </a:r>
            <a:r>
              <a:rPr lang="en-US" dirty="0" err="1"/>
              <a:t>qo‘shadi</a:t>
            </a:r>
            <a:r>
              <a:rPr lang="en-US" dirty="0"/>
              <a:t>. Bu </a:t>
            </a:r>
            <a:r>
              <a:rPr lang="en-US" dirty="0" err="1"/>
              <a:t>jarayon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takrorlanaveradi</a:t>
            </a:r>
            <a:r>
              <a:rPr lang="en-US" dirty="0"/>
              <a:t>.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225°C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Picture 33159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4902200" cy="2944605"/>
          </a:xfrm>
          <a:prstGeom prst="rect">
            <a:avLst/>
          </a:prstGeom>
        </p:spPr>
      </p:pic>
      <p:pic>
        <p:nvPicPr>
          <p:cNvPr id="5" name="Picture 33175"/>
          <p:cNvPicPr/>
          <p:nvPr/>
        </p:nvPicPr>
        <p:blipFill>
          <a:blip r:embed="rId3"/>
          <a:stretch>
            <a:fillRect/>
          </a:stretch>
        </p:blipFill>
        <p:spPr>
          <a:xfrm>
            <a:off x="5740400" y="365124"/>
            <a:ext cx="4572000" cy="29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75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36503"/>
            <a:ext cx="10515600" cy="23404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dazmolga</a:t>
            </a:r>
            <a:r>
              <a:rPr lang="en-US" dirty="0"/>
              <a:t> 250V, 10A li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zanjirning</a:t>
            </a:r>
            <a:r>
              <a:rPr lang="en-US" dirty="0"/>
              <a:t> </a:t>
            </a:r>
            <a:r>
              <a:rPr lang="en-US" dirty="0" err="1"/>
              <a:t>kirishiga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, u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dazmolning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tutashib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uziladi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termosozlagichning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chiqib</a:t>
            </a:r>
            <a:r>
              <a:rPr lang="en-US" dirty="0"/>
              <a:t> </a:t>
            </a:r>
            <a:r>
              <a:rPr lang="en-US" dirty="0" err="1"/>
              <a:t>qo‘shilish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ajralish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uchqun</a:t>
            </a:r>
            <a:r>
              <a:rPr lang="en-US" dirty="0"/>
              <a:t> </a:t>
            </a:r>
            <a:r>
              <a:rPr lang="en-US" dirty="0" err="1"/>
              <a:t>chiqsa</a:t>
            </a:r>
            <a:r>
              <a:rPr lang="en-US" dirty="0"/>
              <a:t>,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uziladi</a:t>
            </a:r>
            <a:r>
              <a:rPr lang="en-US" dirty="0"/>
              <a:t>. </a:t>
            </a:r>
            <a:r>
              <a:rPr lang="en-US" dirty="0" err="1"/>
              <a:t>Termosozlagich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ajralmasa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dazmolni</a:t>
            </a:r>
            <a:r>
              <a:rPr lang="en-US" dirty="0"/>
              <a:t> </a:t>
            </a:r>
            <a:r>
              <a:rPr lang="en-US" dirty="0" err="1"/>
              <a:t>qizdiruvchi</a:t>
            </a:r>
            <a:r>
              <a:rPr lang="en-US" dirty="0"/>
              <a:t> </a:t>
            </a:r>
            <a:r>
              <a:rPr lang="en-US" dirty="0" err="1"/>
              <a:t>elementini</a:t>
            </a:r>
            <a:r>
              <a:rPr lang="en-US" dirty="0"/>
              <a:t> </a:t>
            </a:r>
            <a:r>
              <a:rPr lang="en-US" dirty="0" err="1"/>
              <a:t>o‘ta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haroratda</a:t>
            </a:r>
            <a:r>
              <a:rPr lang="en-US" dirty="0"/>
              <a:t> </a:t>
            </a:r>
            <a:r>
              <a:rPr lang="en-US" dirty="0" err="1"/>
              <a:t>qizdirib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qolish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kuyib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uzadi</a:t>
            </a:r>
            <a:endParaRPr lang="ru-RU" dirty="0"/>
          </a:p>
        </p:txBody>
      </p:sp>
      <p:pic>
        <p:nvPicPr>
          <p:cNvPr id="4" name="Picture 33176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946374" cy="2775640"/>
          </a:xfrm>
          <a:prstGeom prst="rect">
            <a:avLst/>
          </a:prstGeom>
        </p:spPr>
      </p:pic>
      <p:grpSp>
        <p:nvGrpSpPr>
          <p:cNvPr id="5" name="Group 333076"/>
          <p:cNvGrpSpPr/>
          <p:nvPr/>
        </p:nvGrpSpPr>
        <p:grpSpPr>
          <a:xfrm>
            <a:off x="6305632" y="444636"/>
            <a:ext cx="5048168" cy="2775641"/>
            <a:chOff x="0" y="0"/>
            <a:chExt cx="1796796" cy="790956"/>
          </a:xfrm>
        </p:grpSpPr>
        <p:pic>
          <p:nvPicPr>
            <p:cNvPr id="6" name="Picture 33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96796" cy="563880"/>
            </a:xfrm>
            <a:prstGeom prst="rect">
              <a:avLst/>
            </a:prstGeom>
          </p:spPr>
        </p:pic>
        <p:pic>
          <p:nvPicPr>
            <p:cNvPr id="7" name="Picture 334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4672" y="563880"/>
              <a:ext cx="573024" cy="227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72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37113"/>
            <a:ext cx="10515600" cy="243985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. </a:t>
            </a:r>
            <a:r>
              <a:rPr lang="ru-RU" dirty="0" err="1"/>
              <a:t>Dazmolning</a:t>
            </a:r>
            <a:r>
              <a:rPr lang="ru-RU" dirty="0"/>
              <a:t> </a:t>
            </a:r>
            <a:r>
              <a:rPr lang="ru-RU" dirty="0" err="1"/>
              <a:t>prinsipial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sxemasi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~220V </a:t>
            </a:r>
            <a:r>
              <a:rPr lang="ru-RU" dirty="0" err="1"/>
              <a:t>kuchlanish</a:t>
            </a:r>
            <a:r>
              <a:rPr lang="ru-RU" dirty="0"/>
              <a:t> XP </a:t>
            </a:r>
            <a:r>
              <a:rPr lang="ru-RU" dirty="0" err="1"/>
              <a:t>uyasi</a:t>
            </a:r>
            <a:r>
              <a:rPr lang="ru-RU" dirty="0"/>
              <a:t> </a:t>
            </a:r>
            <a:r>
              <a:rPr lang="ru-RU" dirty="0" err="1"/>
              <a:t>orqali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dazmolning</a:t>
            </a:r>
            <a:r>
              <a:rPr lang="ru-RU" dirty="0"/>
              <a:t> L </a:t>
            </a:r>
            <a:r>
              <a:rPr lang="ru-RU" dirty="0" err="1"/>
              <a:t>liniya</a:t>
            </a:r>
            <a:r>
              <a:rPr lang="ru-RU" dirty="0"/>
              <a:t> </a:t>
            </a:r>
            <a:r>
              <a:rPr lang="ru-RU" dirty="0" err="1"/>
              <a:t>orqali</a:t>
            </a:r>
            <a:r>
              <a:rPr lang="ru-RU" dirty="0"/>
              <a:t> </a:t>
            </a:r>
            <a:r>
              <a:rPr lang="ru-RU" dirty="0" err="1"/>
              <a:t>termosozlagichga</a:t>
            </a:r>
            <a:r>
              <a:rPr lang="ru-RU" dirty="0"/>
              <a:t> </a:t>
            </a:r>
            <a:r>
              <a:rPr lang="ru-RU" dirty="0" err="1"/>
              <a:t>uzatadi</a:t>
            </a:r>
            <a:r>
              <a:rPr lang="ru-RU" dirty="0"/>
              <a:t>, </a:t>
            </a:r>
            <a:r>
              <a:rPr lang="ru-RU" dirty="0" err="1"/>
              <a:t>termosozlagich</a:t>
            </a:r>
            <a:r>
              <a:rPr lang="ru-RU" dirty="0"/>
              <a:t> </a:t>
            </a:r>
            <a:r>
              <a:rPr lang="ru-RU" dirty="0" err="1"/>
              <a:t>belgilangan</a:t>
            </a:r>
            <a:r>
              <a:rPr lang="ru-RU" dirty="0"/>
              <a:t> </a:t>
            </a:r>
            <a:r>
              <a:rPr lang="ru-RU" dirty="0" err="1"/>
              <a:t>kattalikdagi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tokini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qizdirgichga</a:t>
            </a:r>
            <a:r>
              <a:rPr lang="ru-RU" dirty="0"/>
              <a:t> </a:t>
            </a:r>
            <a:r>
              <a:rPr lang="ru-RU" dirty="0" err="1"/>
              <a:t>uzatadi</a:t>
            </a:r>
            <a:r>
              <a:rPr lang="ru-RU" dirty="0"/>
              <a:t>.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qizdirgichdan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toki</a:t>
            </a:r>
            <a:r>
              <a:rPr lang="ru-RU" dirty="0"/>
              <a:t> </a:t>
            </a:r>
            <a:r>
              <a:rPr lang="ru-RU" dirty="0" err="1"/>
              <a:t>oqib</a:t>
            </a:r>
            <a:r>
              <a:rPr lang="ru-RU" dirty="0"/>
              <a:t> </a:t>
            </a:r>
            <a:r>
              <a:rPr lang="ru-RU" dirty="0" err="1"/>
              <a:t>o‘tgandan</a:t>
            </a:r>
            <a:r>
              <a:rPr lang="ru-RU" dirty="0"/>
              <a:t> </a:t>
            </a:r>
            <a:r>
              <a:rPr lang="ru-RU" dirty="0" err="1"/>
              <a:t>so‘ng</a:t>
            </a:r>
            <a:r>
              <a:rPr lang="ru-RU" dirty="0"/>
              <a:t> </a:t>
            </a:r>
            <a:r>
              <a:rPr lang="ru-RU" dirty="0" err="1"/>
              <a:t>uning</a:t>
            </a:r>
            <a:r>
              <a:rPr lang="ru-RU" dirty="0"/>
              <a:t> </a:t>
            </a:r>
            <a:r>
              <a:rPr lang="ru-RU" dirty="0" err="1"/>
              <a:t>spirallari</a:t>
            </a:r>
            <a:r>
              <a:rPr lang="ru-RU" dirty="0"/>
              <a:t> </a:t>
            </a:r>
            <a:r>
              <a:rPr lang="ru-RU" dirty="0" err="1"/>
              <a:t>qizib</a:t>
            </a:r>
            <a:r>
              <a:rPr lang="ru-RU" dirty="0"/>
              <a:t> </a:t>
            </a:r>
            <a:r>
              <a:rPr lang="ru-RU" dirty="0" err="1"/>
              <a:t>dazmol</a:t>
            </a:r>
            <a:r>
              <a:rPr lang="ru-RU" dirty="0"/>
              <a:t> </a:t>
            </a:r>
            <a:r>
              <a:rPr lang="ru-RU" dirty="0" err="1"/>
              <a:t>tagligining</a:t>
            </a:r>
            <a:r>
              <a:rPr lang="ru-RU" dirty="0"/>
              <a:t> </a:t>
            </a:r>
            <a:r>
              <a:rPr lang="ru-RU" dirty="0" err="1"/>
              <a:t>sirti</a:t>
            </a:r>
            <a:r>
              <a:rPr lang="ru-RU" dirty="0"/>
              <a:t> </a:t>
            </a:r>
            <a:r>
              <a:rPr lang="ru-RU" dirty="0" err="1"/>
              <a:t>bo‘ylab</a:t>
            </a:r>
            <a:r>
              <a:rPr lang="ru-RU" dirty="0"/>
              <a:t> </a:t>
            </a:r>
            <a:r>
              <a:rPr lang="ru-RU" dirty="0" err="1"/>
              <a:t>qizdirib</a:t>
            </a:r>
            <a:r>
              <a:rPr lang="ru-RU" dirty="0"/>
              <a:t> </a:t>
            </a:r>
            <a:r>
              <a:rPr lang="ru-RU" dirty="0" err="1"/>
              <a:t>boradi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termosaqlagich</a:t>
            </a:r>
            <a:r>
              <a:rPr lang="ru-RU" dirty="0"/>
              <a:t> </a:t>
            </a:r>
            <a:r>
              <a:rPr lang="ru-RU" dirty="0" err="1"/>
              <a:t>orqali</a:t>
            </a:r>
            <a:r>
              <a:rPr lang="ru-RU" dirty="0"/>
              <a:t> </a:t>
            </a:r>
            <a:r>
              <a:rPr lang="ru-RU" dirty="0" err="1"/>
              <a:t>nolga</a:t>
            </a:r>
            <a:r>
              <a:rPr lang="ru-RU" dirty="0"/>
              <a:t> </a:t>
            </a:r>
            <a:r>
              <a:rPr lang="ru-RU" dirty="0" err="1"/>
              <a:t>boradi</a:t>
            </a:r>
            <a:r>
              <a:rPr lang="ru-RU" dirty="0"/>
              <a:t>.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toki</a:t>
            </a:r>
            <a:r>
              <a:rPr lang="ru-RU" dirty="0"/>
              <a:t> L </a:t>
            </a:r>
            <a:r>
              <a:rPr lang="ru-RU" dirty="0" err="1"/>
              <a:t>liniya</a:t>
            </a:r>
            <a:r>
              <a:rPr lang="ru-RU" dirty="0"/>
              <a:t> (</a:t>
            </a:r>
            <a:r>
              <a:rPr lang="ru-RU" dirty="0" err="1"/>
              <a:t>faza</a:t>
            </a:r>
            <a:r>
              <a:rPr lang="ru-RU" dirty="0"/>
              <a:t>) N </a:t>
            </a:r>
            <a:r>
              <a:rPr lang="ru-RU" dirty="0" err="1"/>
              <a:t>nol</a:t>
            </a:r>
            <a:r>
              <a:rPr lang="ru-RU" dirty="0"/>
              <a:t> </a:t>
            </a:r>
            <a:r>
              <a:rPr lang="ru-RU" dirty="0" err="1"/>
              <a:t>tomon</a:t>
            </a:r>
            <a:r>
              <a:rPr lang="ru-RU" dirty="0"/>
              <a:t> </a:t>
            </a:r>
            <a:r>
              <a:rPr lang="ru-RU" dirty="0" err="1"/>
              <a:t>oqib</a:t>
            </a:r>
            <a:r>
              <a:rPr lang="ru-RU" dirty="0"/>
              <a:t> </a:t>
            </a:r>
            <a:r>
              <a:rPr lang="ru-RU" dirty="0" err="1"/>
              <a:t>o‘tadi</a:t>
            </a:r>
            <a:r>
              <a:rPr lang="ru-RU" dirty="0"/>
              <a:t>,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dazmolning</a:t>
            </a:r>
            <a:r>
              <a:rPr lang="ru-RU" dirty="0"/>
              <a:t> </a:t>
            </a:r>
            <a:r>
              <a:rPr lang="ru-RU" dirty="0" err="1"/>
              <a:t>taglik</a:t>
            </a:r>
            <a:r>
              <a:rPr lang="ru-RU" dirty="0"/>
              <a:t> </a:t>
            </a:r>
            <a:r>
              <a:rPr lang="ru-RU" dirty="0" err="1"/>
              <a:t>sirti</a:t>
            </a:r>
            <a:r>
              <a:rPr lang="ru-RU" dirty="0"/>
              <a:t> </a:t>
            </a:r>
            <a:r>
              <a:rPr lang="ru-RU" dirty="0" err="1"/>
              <a:t>qizish</a:t>
            </a:r>
            <a:r>
              <a:rPr lang="ru-RU" dirty="0"/>
              <a:t> </a:t>
            </a:r>
            <a:r>
              <a:rPr lang="ru-RU" dirty="0" err="1"/>
              <a:t>natijasida</a:t>
            </a:r>
            <a:r>
              <a:rPr lang="ru-RU" dirty="0"/>
              <a:t> </a:t>
            </a:r>
            <a:r>
              <a:rPr lang="ru-RU" dirty="0" err="1"/>
              <a:t>termosozlagichning</a:t>
            </a:r>
            <a:r>
              <a:rPr lang="ru-RU" dirty="0"/>
              <a:t> </a:t>
            </a:r>
            <a:r>
              <a:rPr lang="ru-RU" dirty="0" err="1"/>
              <a:t>bimetall</a:t>
            </a:r>
            <a:r>
              <a:rPr lang="ru-RU" dirty="0"/>
              <a:t> </a:t>
            </a:r>
            <a:r>
              <a:rPr lang="ru-RU" dirty="0" err="1"/>
              <a:t>plastinkalariga</a:t>
            </a:r>
            <a:r>
              <a:rPr lang="ru-RU" dirty="0"/>
              <a:t> </a:t>
            </a:r>
            <a:r>
              <a:rPr lang="ru-RU" dirty="0" err="1"/>
              <a:t>ta‘sir</a:t>
            </a:r>
            <a:r>
              <a:rPr lang="ru-RU" dirty="0"/>
              <a:t> </a:t>
            </a:r>
            <a:r>
              <a:rPr lang="ru-RU" dirty="0" err="1"/>
              <a:t>qiladi</a:t>
            </a:r>
            <a:r>
              <a:rPr lang="ru-RU" dirty="0"/>
              <a:t>. </a:t>
            </a:r>
            <a:r>
              <a:rPr lang="ru-RU" dirty="0" err="1"/>
              <a:t>Termosozlagichning</a:t>
            </a:r>
            <a:r>
              <a:rPr lang="ru-RU" dirty="0"/>
              <a:t> </a:t>
            </a:r>
            <a:r>
              <a:rPr lang="ru-RU" dirty="0" err="1"/>
              <a:t>bimetall</a:t>
            </a:r>
            <a:r>
              <a:rPr lang="ru-RU" dirty="0"/>
              <a:t> </a:t>
            </a:r>
            <a:r>
              <a:rPr lang="ru-RU" dirty="0" err="1"/>
              <a:t>plastinkalari</a:t>
            </a:r>
            <a:r>
              <a:rPr lang="ru-RU" dirty="0"/>
              <a:t> </a:t>
            </a:r>
            <a:r>
              <a:rPr lang="ru-RU" dirty="0" err="1"/>
              <a:t>termosozlagichning</a:t>
            </a:r>
            <a:r>
              <a:rPr lang="ru-RU" dirty="0"/>
              <a:t> </a:t>
            </a:r>
            <a:r>
              <a:rPr lang="ru-RU" dirty="0" err="1"/>
              <a:t>stejeni</a:t>
            </a:r>
            <a:r>
              <a:rPr lang="ru-RU" dirty="0"/>
              <a:t> </a:t>
            </a:r>
            <a:r>
              <a:rPr lang="ru-RU" dirty="0" err="1"/>
              <a:t>burab</a:t>
            </a:r>
            <a:r>
              <a:rPr lang="ru-RU" dirty="0"/>
              <a:t> </a:t>
            </a:r>
            <a:r>
              <a:rPr lang="ru-RU" dirty="0" err="1"/>
              <a:t>qo‘yilgan</a:t>
            </a:r>
            <a:r>
              <a:rPr lang="ru-RU" dirty="0"/>
              <a:t> </a:t>
            </a:r>
            <a:r>
              <a:rPr lang="ru-RU" dirty="0" err="1"/>
              <a:t>kattalikka</a:t>
            </a:r>
            <a:r>
              <a:rPr lang="ru-RU" dirty="0"/>
              <a:t> </a:t>
            </a:r>
            <a:r>
              <a:rPr lang="ru-RU" dirty="0" err="1"/>
              <a:t>bog‘liq</a:t>
            </a:r>
            <a:r>
              <a:rPr lang="ru-RU" dirty="0"/>
              <a:t> </a:t>
            </a:r>
            <a:r>
              <a:rPr lang="ru-RU" dirty="0" err="1"/>
              <a:t>bo‘lib</a:t>
            </a:r>
            <a:r>
              <a:rPr lang="ru-RU" dirty="0"/>
              <a:t>, </a:t>
            </a:r>
            <a:r>
              <a:rPr lang="ru-RU" dirty="0" err="1"/>
              <a:t>uni</a:t>
            </a:r>
            <a:r>
              <a:rPr lang="ru-RU" dirty="0"/>
              <a:t> </a:t>
            </a:r>
            <a:r>
              <a:rPr lang="ru-RU" dirty="0" err="1"/>
              <a:t>qanday</a:t>
            </a:r>
            <a:r>
              <a:rPr lang="ru-RU" dirty="0"/>
              <a:t> </a:t>
            </a:r>
            <a:r>
              <a:rPr lang="ru-RU" dirty="0" err="1"/>
              <a:t>kattalikka</a:t>
            </a:r>
            <a:r>
              <a:rPr lang="ru-RU" dirty="0"/>
              <a:t> </a:t>
            </a:r>
            <a:r>
              <a:rPr lang="ru-RU" dirty="0" err="1"/>
              <a:t>qo‘yilgan</a:t>
            </a:r>
            <a:r>
              <a:rPr lang="ru-RU" dirty="0"/>
              <a:t> </a:t>
            </a:r>
            <a:r>
              <a:rPr lang="ru-RU" dirty="0" err="1"/>
              <a:t>bo‘lsa</a:t>
            </a:r>
            <a:r>
              <a:rPr lang="ru-RU" dirty="0"/>
              <a:t>, </a:t>
            </a:r>
            <a:r>
              <a:rPr lang="ru-RU" dirty="0" err="1"/>
              <a:t>shu</a:t>
            </a:r>
            <a:r>
              <a:rPr lang="ru-RU" dirty="0"/>
              <a:t> </a:t>
            </a:r>
            <a:r>
              <a:rPr lang="ru-RU" dirty="0" err="1"/>
              <a:t>kattalik</a:t>
            </a:r>
            <a:r>
              <a:rPr lang="ru-RU" dirty="0"/>
              <a:t> </a:t>
            </a:r>
            <a:r>
              <a:rPr lang="ru-RU" dirty="0" err="1"/>
              <a:t>haroratida</a:t>
            </a:r>
            <a:r>
              <a:rPr lang="ru-RU" dirty="0"/>
              <a:t> </a:t>
            </a:r>
            <a:r>
              <a:rPr lang="ru-RU" dirty="0" err="1"/>
              <a:t>termosozlagich</a:t>
            </a:r>
            <a:r>
              <a:rPr lang="ru-RU" dirty="0"/>
              <a:t> </a:t>
            </a:r>
            <a:r>
              <a:rPr lang="ru-RU" dirty="0" err="1"/>
              <a:t>kontaktlarining</a:t>
            </a:r>
            <a:r>
              <a:rPr lang="ru-RU" dirty="0"/>
              <a:t> </a:t>
            </a:r>
            <a:r>
              <a:rPr lang="ru-RU" dirty="0" err="1"/>
              <a:t>bimetall</a:t>
            </a:r>
            <a:r>
              <a:rPr lang="ru-RU" dirty="0"/>
              <a:t> </a:t>
            </a:r>
            <a:r>
              <a:rPr lang="ru-RU" dirty="0" err="1"/>
              <a:t>plastinka</a:t>
            </a:r>
            <a:r>
              <a:rPr lang="ru-RU" dirty="0"/>
              <a:t> </a:t>
            </a:r>
            <a:r>
              <a:rPr lang="ru-RU" dirty="0" err="1"/>
              <a:t>kontaktlarini</a:t>
            </a:r>
            <a:r>
              <a:rPr lang="ru-RU" dirty="0"/>
              <a:t> </a:t>
            </a:r>
            <a:r>
              <a:rPr lang="ru-RU" dirty="0" err="1"/>
              <a:t>ajratib</a:t>
            </a:r>
            <a:r>
              <a:rPr lang="ru-RU" dirty="0"/>
              <a:t>,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tokini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qizdirgichga</a:t>
            </a:r>
            <a:r>
              <a:rPr lang="ru-RU" dirty="0"/>
              <a:t> </a:t>
            </a:r>
            <a:r>
              <a:rPr lang="ru-RU" dirty="0" err="1"/>
              <a:t>uzatmaydi</a:t>
            </a:r>
            <a:r>
              <a:rPr lang="ru-RU" dirty="0"/>
              <a:t>, </a:t>
            </a:r>
            <a:r>
              <a:rPr lang="ru-RU" dirty="0" err="1"/>
              <a:t>termosozlagich</a:t>
            </a:r>
            <a:r>
              <a:rPr lang="ru-RU" dirty="0"/>
              <a:t> </a:t>
            </a:r>
            <a:r>
              <a:rPr lang="ru-RU" dirty="0" err="1"/>
              <a:t>bimetall</a:t>
            </a:r>
            <a:r>
              <a:rPr lang="ru-RU" dirty="0"/>
              <a:t> </a:t>
            </a:r>
            <a:r>
              <a:rPr lang="ru-RU" dirty="0" err="1"/>
              <a:t>plastinkasining</a:t>
            </a:r>
            <a:r>
              <a:rPr lang="ru-RU" dirty="0"/>
              <a:t> </a:t>
            </a:r>
            <a:r>
              <a:rPr lang="ru-RU" dirty="0" err="1"/>
              <a:t>harorati</a:t>
            </a:r>
            <a:r>
              <a:rPr lang="ru-RU" dirty="0"/>
              <a:t> </a:t>
            </a:r>
            <a:r>
              <a:rPr lang="ru-RU" dirty="0" err="1"/>
              <a:t>pasayib</a:t>
            </a:r>
            <a:r>
              <a:rPr lang="ru-RU" dirty="0"/>
              <a:t>, </a:t>
            </a:r>
            <a:r>
              <a:rPr lang="ru-RU" dirty="0" err="1"/>
              <a:t>yana</a:t>
            </a:r>
            <a:r>
              <a:rPr lang="ru-RU" dirty="0"/>
              <a:t> </a:t>
            </a:r>
            <a:r>
              <a:rPr lang="ru-RU" dirty="0" err="1"/>
              <a:t>o‘zining</a:t>
            </a:r>
            <a:r>
              <a:rPr lang="ru-RU" dirty="0"/>
              <a:t> </a:t>
            </a:r>
            <a:r>
              <a:rPr lang="ru-RU" dirty="0" err="1"/>
              <a:t>holatiga</a:t>
            </a:r>
            <a:r>
              <a:rPr lang="ru-RU" dirty="0"/>
              <a:t> </a:t>
            </a:r>
            <a:r>
              <a:rPr lang="ru-RU" dirty="0" err="1"/>
              <a:t>qaytib</a:t>
            </a:r>
            <a:r>
              <a:rPr lang="ru-RU" dirty="0"/>
              <a:t> </a:t>
            </a:r>
            <a:r>
              <a:rPr lang="ru-RU" dirty="0" err="1"/>
              <a:t>kelib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zanjirni</a:t>
            </a:r>
            <a:r>
              <a:rPr lang="ru-RU" dirty="0"/>
              <a:t> </a:t>
            </a:r>
            <a:r>
              <a:rPr lang="ru-RU" dirty="0" err="1"/>
              <a:t>qo‘shsa</a:t>
            </a:r>
            <a:r>
              <a:rPr lang="ru-RU" dirty="0"/>
              <a:t>,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qizdirgichni</a:t>
            </a:r>
            <a:r>
              <a:rPr lang="ru-RU" dirty="0"/>
              <a:t> </a:t>
            </a:r>
            <a:r>
              <a:rPr lang="ru-RU" dirty="0" err="1"/>
              <a:t>oziqlantirib</a:t>
            </a:r>
            <a:r>
              <a:rPr lang="ru-RU" dirty="0"/>
              <a:t> </a:t>
            </a:r>
            <a:r>
              <a:rPr lang="ru-RU" dirty="0" err="1"/>
              <a:t>dazmol</a:t>
            </a:r>
            <a:r>
              <a:rPr lang="ru-RU" dirty="0"/>
              <a:t> </a:t>
            </a:r>
            <a:r>
              <a:rPr lang="ru-RU" dirty="0" err="1"/>
              <a:t>tagligini</a:t>
            </a:r>
            <a:r>
              <a:rPr lang="ru-RU" dirty="0"/>
              <a:t> </a:t>
            </a:r>
            <a:r>
              <a:rPr lang="ru-RU" dirty="0" err="1"/>
              <a:t>qizdiradi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jarayon</a:t>
            </a:r>
            <a:r>
              <a:rPr lang="ru-RU" dirty="0"/>
              <a:t> </a:t>
            </a:r>
            <a:r>
              <a:rPr lang="ru-RU" dirty="0" err="1"/>
              <a:t>avtomatik</a:t>
            </a:r>
            <a:r>
              <a:rPr lang="ru-RU" dirty="0"/>
              <a:t> </a:t>
            </a:r>
            <a:r>
              <a:rPr lang="ru-RU" dirty="0" err="1"/>
              <a:t>tarzda</a:t>
            </a:r>
            <a:r>
              <a:rPr lang="ru-RU" dirty="0"/>
              <a:t> </a:t>
            </a:r>
            <a:r>
              <a:rPr lang="ru-RU" dirty="0" err="1"/>
              <a:t>takrorlanaveradi</a:t>
            </a:r>
            <a:r>
              <a:rPr lang="ru-RU" dirty="0"/>
              <a:t>.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dazmolning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sxemasida</a:t>
            </a:r>
            <a:r>
              <a:rPr lang="ru-RU" dirty="0"/>
              <a:t> R </a:t>
            </a:r>
            <a:r>
              <a:rPr lang="ru-RU" dirty="0" err="1"/>
              <a:t>va</a:t>
            </a:r>
            <a:r>
              <a:rPr lang="ru-RU" dirty="0"/>
              <a:t> HL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zanjiri</a:t>
            </a:r>
            <a:r>
              <a:rPr lang="ru-RU" dirty="0"/>
              <a:t> </a:t>
            </a:r>
            <a:r>
              <a:rPr lang="ru-RU" dirty="0" err="1"/>
              <a:t>bo‘lib</a:t>
            </a:r>
            <a:r>
              <a:rPr lang="ru-RU" dirty="0"/>
              <a:t>,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dazmolning</a:t>
            </a:r>
            <a:r>
              <a:rPr lang="ru-RU" dirty="0"/>
              <a:t> </a:t>
            </a:r>
            <a:r>
              <a:rPr lang="ru-RU" dirty="0" err="1"/>
              <a:t>tarmoq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bog‘langanligini</a:t>
            </a:r>
            <a:r>
              <a:rPr lang="ru-RU" dirty="0"/>
              <a:t> </a:t>
            </a:r>
            <a:r>
              <a:rPr lang="ru-RU" dirty="0" err="1"/>
              <a:t>bildirib</a:t>
            </a:r>
            <a:r>
              <a:rPr lang="ru-RU" dirty="0"/>
              <a:t> </a:t>
            </a:r>
            <a:r>
              <a:rPr lang="ru-RU" dirty="0" err="1"/>
              <a:t>turadi</a:t>
            </a:r>
            <a:r>
              <a:rPr lang="ru-RU" dirty="0"/>
              <a:t>. U </a:t>
            </a:r>
            <a:r>
              <a:rPr lang="ru-RU" dirty="0" err="1"/>
              <a:t>yorishgan</a:t>
            </a:r>
            <a:r>
              <a:rPr lang="ru-RU" dirty="0"/>
              <a:t> </a:t>
            </a:r>
            <a:r>
              <a:rPr lang="ru-RU" dirty="0" err="1"/>
              <a:t>vaqtida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dazmol</a:t>
            </a:r>
            <a:r>
              <a:rPr lang="ru-RU" dirty="0"/>
              <a:t> </a:t>
            </a:r>
            <a:r>
              <a:rPr lang="ru-RU" dirty="0" err="1"/>
              <a:t>ishchi</a:t>
            </a:r>
            <a:r>
              <a:rPr lang="ru-RU" dirty="0"/>
              <a:t> </a:t>
            </a:r>
            <a:r>
              <a:rPr lang="ru-RU" dirty="0" err="1"/>
              <a:t>holatda</a:t>
            </a:r>
            <a:r>
              <a:rPr lang="ru-RU" dirty="0"/>
              <a:t>, </a:t>
            </a:r>
            <a:r>
              <a:rPr lang="ru-RU" dirty="0" err="1"/>
              <a:t>yorishmagan</a:t>
            </a:r>
            <a:r>
              <a:rPr lang="ru-RU" dirty="0"/>
              <a:t> </a:t>
            </a:r>
            <a:r>
              <a:rPr lang="ru-RU" dirty="0" err="1"/>
              <a:t>vaqtda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zanjirdan</a:t>
            </a:r>
            <a:r>
              <a:rPr lang="ru-RU" dirty="0"/>
              <a:t> </a:t>
            </a:r>
            <a:r>
              <a:rPr lang="ru-RU" dirty="0" err="1"/>
              <a:t>uzilgan</a:t>
            </a:r>
            <a:r>
              <a:rPr lang="ru-RU" dirty="0"/>
              <a:t> </a:t>
            </a:r>
            <a:r>
              <a:rPr lang="ru-RU" dirty="0" err="1"/>
              <a:t>holatda</a:t>
            </a:r>
            <a:r>
              <a:rPr lang="ru-RU" dirty="0"/>
              <a:t> </a:t>
            </a:r>
            <a:r>
              <a:rPr lang="ru-RU" dirty="0" err="1"/>
              <a:t>bo‘ladi</a:t>
            </a:r>
            <a:r>
              <a:rPr lang="ru-RU" dirty="0"/>
              <a:t>. </a:t>
            </a:r>
            <a:r>
              <a:rPr lang="ru-RU" dirty="0" err="1"/>
              <a:t>Xuddi</a:t>
            </a:r>
            <a:r>
              <a:rPr lang="ru-RU" dirty="0"/>
              <a:t> </a:t>
            </a:r>
            <a:r>
              <a:rPr lang="ru-RU" dirty="0" err="1"/>
              <a:t>shunday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dazmollarda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zanjirini</a:t>
            </a:r>
            <a:r>
              <a:rPr lang="ru-RU" dirty="0"/>
              <a:t> </a:t>
            </a:r>
            <a:r>
              <a:rPr lang="ru-RU" dirty="0" err="1"/>
              <a:t>himoyalash</a:t>
            </a:r>
            <a:r>
              <a:rPr lang="ru-RU" dirty="0"/>
              <a:t> </a:t>
            </a:r>
            <a:r>
              <a:rPr lang="ru-RU" dirty="0" err="1"/>
              <a:t>maqsadida</a:t>
            </a:r>
            <a:r>
              <a:rPr lang="ru-RU" dirty="0"/>
              <a:t> </a:t>
            </a:r>
            <a:r>
              <a:rPr lang="ru-RU" dirty="0" err="1"/>
              <a:t>ishlab</a:t>
            </a:r>
            <a:r>
              <a:rPr lang="ru-RU" dirty="0"/>
              <a:t> </a:t>
            </a:r>
            <a:r>
              <a:rPr lang="ru-RU" dirty="0" err="1"/>
              <a:t>chiqaruvchilar</a:t>
            </a:r>
            <a:r>
              <a:rPr lang="ru-RU" dirty="0"/>
              <a:t> </a:t>
            </a:r>
            <a:r>
              <a:rPr lang="ru-RU" dirty="0" err="1"/>
              <a:t>tomonidan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zanjirga</a:t>
            </a:r>
            <a:r>
              <a:rPr lang="ru-RU" dirty="0"/>
              <a:t> </a:t>
            </a:r>
            <a:r>
              <a:rPr lang="ru-RU" dirty="0" err="1"/>
              <a:t>termostatlar</a:t>
            </a:r>
            <a:r>
              <a:rPr lang="ru-RU" dirty="0"/>
              <a:t> </a:t>
            </a:r>
            <a:r>
              <a:rPr lang="ru-RU" dirty="0" err="1"/>
              <a:t>qo‘yiladi</a:t>
            </a:r>
            <a:r>
              <a:rPr lang="ru-RU" dirty="0"/>
              <a:t>, </a:t>
            </a:r>
            <a:r>
              <a:rPr lang="ru-RU" dirty="0" err="1"/>
              <a:t>termostatlar</a:t>
            </a:r>
            <a:r>
              <a:rPr lang="ru-RU" dirty="0"/>
              <a:t> </a:t>
            </a:r>
            <a:r>
              <a:rPr lang="ru-RU" dirty="0" err="1"/>
              <a:t>termosozlagichning</a:t>
            </a:r>
            <a:r>
              <a:rPr lang="ru-RU" dirty="0"/>
              <a:t> </a:t>
            </a:r>
            <a:r>
              <a:rPr lang="ru-RU" dirty="0" err="1"/>
              <a:t>bimetall</a:t>
            </a:r>
            <a:r>
              <a:rPr lang="ru-RU" dirty="0"/>
              <a:t> </a:t>
            </a:r>
            <a:r>
              <a:rPr lang="ru-RU" dirty="0" err="1"/>
              <a:t>plastinasi</a:t>
            </a:r>
            <a:r>
              <a:rPr lang="ru-RU" dirty="0"/>
              <a:t> </a:t>
            </a:r>
            <a:r>
              <a:rPr lang="ru-RU" dirty="0" err="1"/>
              <a:t>o‘z</a:t>
            </a:r>
            <a:r>
              <a:rPr lang="ru-RU" dirty="0"/>
              <a:t> </a:t>
            </a:r>
            <a:r>
              <a:rPr lang="ru-RU" dirty="0" err="1"/>
              <a:t>xususiyatini</a:t>
            </a:r>
            <a:r>
              <a:rPr lang="ru-RU" dirty="0"/>
              <a:t> </a:t>
            </a:r>
            <a:r>
              <a:rPr lang="ru-RU" dirty="0" err="1"/>
              <a:t>yo‘qotish</a:t>
            </a:r>
            <a:r>
              <a:rPr lang="ru-RU" dirty="0"/>
              <a:t> </a:t>
            </a:r>
            <a:r>
              <a:rPr lang="ru-RU" dirty="0" err="1"/>
              <a:t>natijasida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</a:t>
            </a:r>
            <a:r>
              <a:rPr lang="ru-RU" dirty="0"/>
              <a:t> </a:t>
            </a:r>
            <a:r>
              <a:rPr lang="ru-RU" dirty="0" err="1"/>
              <a:t>zo‘riqib</a:t>
            </a:r>
            <a:r>
              <a:rPr lang="ru-RU" dirty="0"/>
              <a:t> </a:t>
            </a:r>
            <a:r>
              <a:rPr lang="ru-RU" dirty="0" err="1"/>
              <a:t>ishlaydi</a:t>
            </a:r>
            <a:r>
              <a:rPr lang="ru-RU" dirty="0"/>
              <a:t>. </a:t>
            </a:r>
            <a:r>
              <a:rPr lang="ru-RU" dirty="0" err="1"/>
              <a:t>Natijada</a:t>
            </a:r>
            <a:r>
              <a:rPr lang="ru-RU" dirty="0"/>
              <a:t> </a:t>
            </a:r>
            <a:r>
              <a:rPr lang="ru-RU" dirty="0" err="1"/>
              <a:t>o‘ta</a:t>
            </a:r>
            <a:r>
              <a:rPr lang="ru-RU" dirty="0"/>
              <a:t> </a:t>
            </a:r>
            <a:r>
              <a:rPr lang="ru-RU" dirty="0" err="1"/>
              <a:t>yuqori</a:t>
            </a:r>
            <a:r>
              <a:rPr lang="ru-RU" dirty="0"/>
              <a:t> </a:t>
            </a:r>
            <a:r>
              <a:rPr lang="ru-RU" dirty="0" err="1"/>
              <a:t>harorat</a:t>
            </a:r>
            <a:r>
              <a:rPr lang="ru-RU" dirty="0"/>
              <a:t> </a:t>
            </a:r>
            <a:r>
              <a:rPr lang="ru-RU" dirty="0" err="1"/>
              <a:t>termostatga</a:t>
            </a:r>
            <a:r>
              <a:rPr lang="ru-RU" dirty="0"/>
              <a:t> </a:t>
            </a:r>
            <a:r>
              <a:rPr lang="ru-RU" dirty="0" err="1"/>
              <a:t>ta’sir</a:t>
            </a:r>
            <a:r>
              <a:rPr lang="ru-RU" dirty="0"/>
              <a:t> </a:t>
            </a:r>
            <a:r>
              <a:rPr lang="ru-RU" dirty="0" err="1"/>
              <a:t>etib</a:t>
            </a:r>
            <a:r>
              <a:rPr lang="ru-RU" dirty="0"/>
              <a:t>, </a:t>
            </a:r>
            <a:r>
              <a:rPr lang="ru-RU" dirty="0" err="1"/>
              <a:t>termostat</a:t>
            </a:r>
            <a:r>
              <a:rPr lang="ru-RU" dirty="0"/>
              <a:t> </a:t>
            </a:r>
            <a:r>
              <a:rPr lang="ru-RU" dirty="0" err="1"/>
              <a:t>kontaktlari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zanjirni</a:t>
            </a:r>
            <a:r>
              <a:rPr lang="ru-RU" dirty="0"/>
              <a:t> </a:t>
            </a:r>
            <a:r>
              <a:rPr lang="ru-RU" dirty="0" err="1"/>
              <a:t>uzib</a:t>
            </a:r>
            <a:r>
              <a:rPr lang="ru-RU" dirty="0"/>
              <a:t> </a:t>
            </a:r>
            <a:r>
              <a:rPr lang="ru-RU" dirty="0" err="1"/>
              <a:t>elektr</a:t>
            </a:r>
            <a:r>
              <a:rPr lang="ru-RU" dirty="0"/>
              <a:t> </a:t>
            </a:r>
            <a:r>
              <a:rPr lang="ru-RU" dirty="0" err="1"/>
              <a:t>zanjirni</a:t>
            </a:r>
            <a:r>
              <a:rPr lang="ru-RU" dirty="0"/>
              <a:t> </a:t>
            </a:r>
            <a:r>
              <a:rPr lang="ru-RU" dirty="0" err="1"/>
              <a:t>himoyalaydi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Picture 3368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954078" cy="27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5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1119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13</cp:revision>
  <dcterms:created xsi:type="dcterms:W3CDTF">2021-10-17T06:33:04Z</dcterms:created>
  <dcterms:modified xsi:type="dcterms:W3CDTF">2021-11-01T03:31:30Z</dcterms:modified>
</cp:coreProperties>
</file>