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9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3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4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1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9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2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2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1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9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7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7921-6A24-4D55-AB8C-8D58D6EA0C25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9FD65A8-83B8-4949-8AAD-FAFD1DF1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2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093" y="0"/>
            <a:ext cx="8596668" cy="1046311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Ayollar</a:t>
            </a:r>
            <a:r>
              <a:rPr lang="en-US" sz="6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klassik</a:t>
            </a:r>
            <a:r>
              <a:rPr lang="en-US" sz="6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shimni</a:t>
            </a:r>
            <a:r>
              <a:rPr lang="en-US" sz="6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tikish</a:t>
            </a:r>
            <a:endParaRPr lang="ru-RU" sz="6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64" y="1046311"/>
            <a:ext cx="10106526" cy="524219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Monotype Corsiva" panose="03010101010201010101" pitchFamily="66" charset="0"/>
              </a:rPr>
              <a:t>            </a:t>
            </a:r>
            <a:r>
              <a:rPr lang="ru-RU" sz="48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Reja</a:t>
            </a:r>
            <a:r>
              <a:rPr lang="ru-RU" sz="4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: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1.Ayollar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shimi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asosini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loyihalash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uchun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kerakligi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o‘lchovlar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2. </a:t>
            </a:r>
            <a:r>
              <a:rPr lang="en-US" sz="36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Ayollar</a:t>
            </a:r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shimi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asos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chizmasining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old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bo‘lagini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hisoblash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va</a:t>
            </a:r>
            <a:r>
              <a:rPr lang="en-US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chizish</a:t>
            </a:r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3. </a:t>
            </a:r>
            <a:r>
              <a:rPr lang="ru-RU" sz="36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Ayollar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shimini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tikish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. </a:t>
            </a:r>
          </a:p>
          <a:p>
            <a:pPr lvl="0"/>
            <a:endParaRPr lang="ru-RU" sz="3600" dirty="0"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7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566" y="6042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Klassik</a:t>
            </a:r>
            <a:r>
              <a:rPr lang="en-US" sz="6000" dirty="0" smtClean="0">
                <a:solidFill>
                  <a:srgbClr val="0070C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uslubdagi</a:t>
            </a:r>
            <a:r>
              <a:rPr lang="en-US" sz="6000" dirty="0" smtClean="0">
                <a:solidFill>
                  <a:srgbClr val="0070C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shimlar</a:t>
            </a:r>
            <a:endParaRPr lang="ru-RU" sz="6000" dirty="0">
              <a:solidFill>
                <a:srgbClr val="0070C0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-169" t="-2390" r="13344" b="2390"/>
          <a:stretch/>
        </p:blipFill>
        <p:spPr bwMode="auto">
          <a:xfrm>
            <a:off x="1315453" y="1925053"/>
            <a:ext cx="9657347" cy="46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63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937" y="2634439"/>
            <a:ext cx="4908884" cy="46464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Ayollar</a:t>
            </a:r>
            <a:r>
              <a:rPr lang="en-US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shimi</a:t>
            </a:r>
            <a:r>
              <a:rPr lang="en-US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andazalari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: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shim old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lagi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;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shim ort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lagi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;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3, 4, 5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belbog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‘;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6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old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lak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qiyalama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ntak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ko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rinmasi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;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7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taqilma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gulfigi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;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8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ntak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mag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izi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; </a:t>
            </a:r>
            <a:r>
              <a:rPr lang="ru-RU" sz="44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9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old yon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cho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ntak</a:t>
            </a:r>
            <a:r>
              <a:rPr lang="en-US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xaltasi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b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0070C0"/>
                </a:solidFill>
              </a:rPr>
              <a:t> 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98" y="433137"/>
            <a:ext cx="5065739" cy="598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08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43309"/>
              </p:ext>
            </p:extLst>
          </p:nvPr>
        </p:nvGraphicFramePr>
        <p:xfrm>
          <a:off x="288758" y="1684422"/>
          <a:ext cx="9723181" cy="4074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4215"/>
                <a:gridCol w="2377758"/>
                <a:gridCol w="1935604"/>
                <a:gridCol w="1935604"/>
              </a:tblGrid>
              <a:tr h="390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Bo‘lak</a:t>
                      </a: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nomi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Bo‘lak</a:t>
                      </a: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belgisi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Soni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Andaza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Bichiqda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  <a:tr h="39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Shim</a:t>
                      </a: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old</a:t>
                      </a: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bo‘lagi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01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9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Shim</a:t>
                      </a: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ort</a:t>
                      </a: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Monotype Corsiva" panose="03010101010201010101" pitchFamily="66" charset="0"/>
                        </a:rPr>
                        <a:t>bo‘lagi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02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9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Shim belbog‘i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03 04 05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3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80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otype Corsiva" panose="03010101010201010101" pitchFamily="66" charset="0"/>
                        </a:rPr>
                        <a:t>Old bo‘lak qiyalama cho‘ntak ko‘rinmasi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06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9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Taqilma gulfigi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07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9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Cho‘ntak mag‘izi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08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510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otype Corsiva" panose="03010101010201010101" pitchFamily="66" charset="0"/>
                        </a:rPr>
                        <a:t>Old yon cho‘ntak xaltasi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09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52110" y="300898"/>
            <a:ext cx="81964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en-US" altLang="ru-RU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Ayollar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shimi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bo‘laklari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spetsifikatsiyasi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8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99547">
            <a:off x="3328451" y="1807757"/>
            <a:ext cx="8030165" cy="860400"/>
          </a:xfrm>
        </p:spPr>
        <p:txBody>
          <a:bodyPr>
            <a:noAutofit/>
          </a:bodyPr>
          <a:lstStyle/>
          <a:p>
            <a:r>
              <a:rPr lang="ru-RU" sz="54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Eskizlar</a:t>
            </a:r>
            <a:r>
              <a:rPr lang="ru-RU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</a:t>
            </a:r>
            <a:r>
              <a:rPr lang="ru-RU" sz="54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chizmalar</a:t>
            </a:r>
            <a:r>
              <a:rPr lang="ru-RU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</a:t>
            </a:r>
            <a:r>
              <a:rPr lang="ru-RU" sz="54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rasmlar</a:t>
            </a:r>
            <a:endParaRPr lang="ru-RU" sz="5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63" y="0"/>
            <a:ext cx="2983831" cy="447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7881" y="1897294"/>
            <a:ext cx="2333625" cy="51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34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714" y="5031419"/>
            <a:ext cx="8596668" cy="1826581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Monotype Corsiva" panose="03010101010201010101" pitchFamily="66" charset="0"/>
              </a:rPr>
              <a:t>Shimlardan</a:t>
            </a:r>
            <a:r>
              <a:rPr lang="en-US" sz="5400" dirty="0" smtClean="0">
                <a:latin typeface="Monotype Corsiva" panose="03010101010201010101" pitchFamily="66" charset="0"/>
              </a:rPr>
              <a:t> </a:t>
            </a:r>
            <a:r>
              <a:rPr lang="en-US" sz="5400" dirty="0" err="1" smtClean="0">
                <a:latin typeface="Monotype Corsiva" panose="03010101010201010101" pitchFamily="66" charset="0"/>
              </a:rPr>
              <a:t>namunalar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4631"/>
          <a:stretch/>
        </p:blipFill>
        <p:spPr bwMode="auto">
          <a:xfrm>
            <a:off x="4138862" y="1096981"/>
            <a:ext cx="2887579" cy="4405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-1034" t="-5168" r="85601" b="5168"/>
          <a:stretch/>
        </p:blipFill>
        <p:spPr bwMode="auto">
          <a:xfrm>
            <a:off x="834190" y="465220"/>
            <a:ext cx="2245894" cy="53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73531" t="-2390" r="13344" b="2390"/>
          <a:stretch/>
        </p:blipFill>
        <p:spPr bwMode="auto">
          <a:xfrm>
            <a:off x="7700211" y="465220"/>
            <a:ext cx="1730647" cy="53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84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12579"/>
            <a:ext cx="10872981" cy="18265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Tayyor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ayollar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shimini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uzil-kesil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pardozlash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va</a:t>
            </a:r>
            <a:r>
              <a:rPr lang="en-US" sz="3200" b="1" dirty="0">
                <a:solidFill>
                  <a:srgbClr val="0070C0"/>
                </a:solidFill>
              </a:rPr>
              <a:t> NII </a:t>
            </a:r>
            <a:r>
              <a:rPr lang="en-US" sz="3200" b="1" dirty="0" err="1">
                <a:solidFill>
                  <a:srgbClr val="0070C0"/>
                </a:solidFill>
              </a:rPr>
              <a:t>berish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61206"/>
              </p:ext>
            </p:extLst>
          </p:nvPr>
        </p:nvGraphicFramePr>
        <p:xfrm>
          <a:off x="470588" y="1340865"/>
          <a:ext cx="3700359" cy="5156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398"/>
                <a:gridCol w="1564487"/>
                <a:gridCol w="1623474"/>
              </a:tblGrid>
              <a:tr h="818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Bajariladigan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ishlar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mazmuni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Moslamalar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asbob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xomashyolar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 anchor="ctr"/>
                </a:tc>
              </a:tr>
              <a:tr h="1095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r>
                        <a:rPr lang="en-US" sz="200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Belbog‘ga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shim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cho‘ntaklariga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NII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berish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dazmolmato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. 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</a:tr>
              <a:tr h="1594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r>
                        <a:rPr lang="en-US" sz="200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onotype Corsiva" panose="03010101010201010101" pitchFamily="66" charset="0"/>
                        </a:rPr>
                        <a:t>Ayollar shimi pastki qirqimiga NII berish.</a:t>
                      </a:r>
                      <a:endParaRPr lang="ru-RU" sz="18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dazmolmato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. 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</a:tr>
              <a:tr h="1130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Monotype Corsiva" panose="03010101010201010101" pitchFamily="66" charset="0"/>
                        </a:rPr>
                        <a:t>3</a:t>
                      </a:r>
                      <a:r>
                        <a:rPr lang="en-US" sz="200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US" sz="2000">
                          <a:effectLst/>
                          <a:latin typeface="Monotype Corsiva" panose="03010101010201010101" pitchFamily="66" charset="0"/>
                        </a:rPr>
                        <a:t>Shim yon choklariga NII berish.</a:t>
                      </a:r>
                      <a:endParaRPr lang="ru-RU" sz="18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dazmolmato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. 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2" marR="6538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58972"/>
              </p:ext>
            </p:extLst>
          </p:nvPr>
        </p:nvGraphicFramePr>
        <p:xfrm>
          <a:off x="6769768" y="1340864"/>
          <a:ext cx="3625516" cy="5140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5516"/>
              </a:tblGrid>
              <a:tr h="61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Bajarish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tartibi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0" marR="64250" marT="0" marB="0" anchor="ctr"/>
                </a:tc>
              </a:tr>
              <a:tr h="135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Tayyor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bo‘lgan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shim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belbog‘iga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yon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qiya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cho‘ntaklariga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yaxshilab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nam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mato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yordamida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NIIB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beriladi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0" marR="64250" marT="0" marB="0"/>
                </a:tc>
              </a:tr>
              <a:tr h="1545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Shimning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pastki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qismi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pochasigacha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yon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odim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choklarini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to‘g‘ri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keltirib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dazmollanadi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0" marR="64250" marT="0" marB="0"/>
                </a:tc>
              </a:tr>
              <a:tr h="162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Bukilgan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joylarining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odim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choklari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tomonidan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har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qaysi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bo‘lakda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alohida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yon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choklari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tomondan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esa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ikkala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bo‘lak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birga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bukib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dazmollanadi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0" marR="64250" marT="0" marB="0"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4084" y="2434252"/>
            <a:ext cx="1932547" cy="10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934" y="3689709"/>
            <a:ext cx="2064847" cy="12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623" y="4933693"/>
            <a:ext cx="1693008" cy="146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43173"/>
              </p:ext>
            </p:extLst>
          </p:nvPr>
        </p:nvGraphicFramePr>
        <p:xfrm>
          <a:off x="4170947" y="1325046"/>
          <a:ext cx="2598821" cy="1109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821"/>
              </a:tblGrid>
              <a:tr h="1109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Eskizlar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chizmalar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rasmlar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)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88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346" y="-218796"/>
            <a:ext cx="8596668" cy="1826581"/>
          </a:xfrm>
        </p:spPr>
        <p:txBody>
          <a:bodyPr/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Nazorat</a:t>
            </a:r>
            <a:r>
              <a:rPr lang="en-US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uchun</a:t>
            </a:r>
            <a:r>
              <a:rPr lang="en-US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savollar</a:t>
            </a:r>
            <a:r>
              <a:rPr lang="en-US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356" y="1203157"/>
            <a:ext cx="8596668" cy="47324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	</a:t>
            </a:r>
            <a:r>
              <a:rPr lang="en-US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1.Ayollar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shimini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bichish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uchun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gazlamani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tayyorlash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jarayonini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so‘zlab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bering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. 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2.	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Gazlamaga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andazaga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qanday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joylashtiriladi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?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3.	Yon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qiyalama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cho‘ntagi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qanday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shaklda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bo‘ladi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?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4.	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Shimga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NII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berish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usullarini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ayting</a:t>
            </a:r>
            <a:r>
              <a:rPr lang="en-US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88621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247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Mongolian Baiti</vt:lpstr>
      <vt:lpstr>Monotype Corsiva</vt:lpstr>
      <vt:lpstr>Times New Roman</vt:lpstr>
      <vt:lpstr>Trebuchet MS</vt:lpstr>
      <vt:lpstr>Wingdings 3</vt:lpstr>
      <vt:lpstr>Грань</vt:lpstr>
      <vt:lpstr>Ayollar klassik shimni tikish</vt:lpstr>
      <vt:lpstr>Klassik uslubdagi shimlar</vt:lpstr>
      <vt:lpstr>Ayollar shimi andazalari: 1 – shim old bo‘lagi; 2 – shim ort bo‘lagi; 3, 4, 5 – belbog‘; 6 – old bo‘lak qiyalama cho‘ntak ko‘rinmasi; 7 – taqilma gulfigi; 8 – cho‘ntak mag‘izi; 9 – old yon cho‘ntak xaltasi.   </vt:lpstr>
      <vt:lpstr>Ayollar shimi bo‘laklari spetsifikatsiyasi </vt:lpstr>
      <vt:lpstr>Презентация PowerPoint</vt:lpstr>
      <vt:lpstr>Shimlardan namunalar</vt:lpstr>
      <vt:lpstr>Tayyor ayollar shimini uzil-kesil pardozlash va NII berish</vt:lpstr>
      <vt:lpstr>Nazorat uchun savollar: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6</cp:revision>
  <dcterms:created xsi:type="dcterms:W3CDTF">2021-08-25T05:58:48Z</dcterms:created>
  <dcterms:modified xsi:type="dcterms:W3CDTF">2021-08-25T06:45:18Z</dcterms:modified>
</cp:coreProperties>
</file>