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53CC-D151-4E00-A582-DCBC984C3959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7581B-969B-42A1-A714-37A883836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308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53CC-D151-4E00-A582-DCBC984C3959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7581B-969B-42A1-A714-37A883836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484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53CC-D151-4E00-A582-DCBC984C3959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7581B-969B-42A1-A714-37A883836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3068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53CC-D151-4E00-A582-DCBC984C3959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7581B-969B-42A1-A714-37A883836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681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53CC-D151-4E00-A582-DCBC984C3959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7581B-969B-42A1-A714-37A883836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9951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53CC-D151-4E00-A582-DCBC984C3959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7581B-969B-42A1-A714-37A883836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10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53CC-D151-4E00-A582-DCBC984C3959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7581B-969B-42A1-A714-37A883836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9684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53CC-D151-4E00-A582-DCBC984C3959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7581B-969B-42A1-A714-37A883836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40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53CC-D151-4E00-A582-DCBC984C3959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7581B-969B-42A1-A714-37A883836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145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53CC-D151-4E00-A582-DCBC984C3959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7581B-969B-42A1-A714-37A883836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773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53CC-D151-4E00-A582-DCBC984C3959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7581B-969B-42A1-A714-37A883836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576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C53CC-D151-4E00-A582-DCBC984C3959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7581B-969B-42A1-A714-37A883836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018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965989" y="613891"/>
            <a:ext cx="3566984" cy="5422557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 </a:t>
            </a:r>
            <a:r>
              <a:rPr lang="en-US" sz="2000" b="1" dirty="0" err="1"/>
              <a:t>Avtoklav</a:t>
            </a:r>
            <a:r>
              <a:rPr lang="en-US" sz="2000" b="1" dirty="0"/>
              <a:t>.</a:t>
            </a:r>
            <a:endParaRPr lang="ru-RU" sz="2000" dirty="0"/>
          </a:p>
          <a:p>
            <a:r>
              <a:rPr lang="en-US" sz="2000" dirty="0"/>
              <a:t> </a:t>
            </a:r>
            <a:endParaRPr lang="ru-RU" sz="2000" dirty="0"/>
          </a:p>
          <a:p>
            <a:r>
              <a:rPr lang="en-US" sz="2000" dirty="0" err="1"/>
              <a:t>Avtoklavlarning</a:t>
            </a:r>
            <a:r>
              <a:rPr lang="en-US" sz="2000" dirty="0"/>
              <a:t> </a:t>
            </a:r>
            <a:r>
              <a:rPr lang="en-US" sz="2000" dirty="0" err="1"/>
              <a:t>asosiy</a:t>
            </a:r>
            <a:r>
              <a:rPr lang="en-US" sz="2000" dirty="0"/>
              <a:t> </a:t>
            </a:r>
            <a:r>
              <a:rPr lang="en-US" sz="2000" dirty="0" err="1"/>
              <a:t>xususiyatlari</a:t>
            </a:r>
            <a:r>
              <a:rPr lang="en-US" sz="2000" dirty="0"/>
              <a:t>:</a:t>
            </a:r>
            <a:endParaRPr lang="ru-RU" sz="2000" dirty="0"/>
          </a:p>
          <a:p>
            <a:pPr lvl="0"/>
            <a:r>
              <a:rPr lang="ru-RU" sz="2000" dirty="0" err="1"/>
              <a:t>Jarayon</a:t>
            </a:r>
            <a:r>
              <a:rPr lang="ru-RU" sz="2000" dirty="0"/>
              <a:t> 20</a:t>
            </a:r>
            <a:r>
              <a:rPr lang="en-US" sz="2000" dirty="0"/>
              <a:t>–</a:t>
            </a:r>
            <a:r>
              <a:rPr lang="ru-RU" sz="2000" dirty="0"/>
              <a:t>30 </a:t>
            </a:r>
            <a:r>
              <a:rPr lang="ru-RU" sz="2000" dirty="0" err="1"/>
              <a:t>daqiqa</a:t>
            </a:r>
            <a:r>
              <a:rPr lang="ru-RU" sz="2000" dirty="0"/>
              <a:t> </a:t>
            </a:r>
            <a:r>
              <a:rPr lang="ru-RU" sz="2000" dirty="0" err="1"/>
              <a:t>davom</a:t>
            </a:r>
            <a:r>
              <a:rPr lang="ru-RU" sz="2000" dirty="0"/>
              <a:t> </a:t>
            </a:r>
            <a:r>
              <a:rPr lang="ru-RU" sz="2000" dirty="0" err="1"/>
              <a:t>etadi</a:t>
            </a:r>
            <a:r>
              <a:rPr lang="ru-RU" sz="2000" dirty="0"/>
              <a:t>;</a:t>
            </a:r>
          </a:p>
          <a:p>
            <a:pPr lvl="0"/>
            <a:r>
              <a:rPr lang="ru-RU" sz="2000" dirty="0" err="1"/>
              <a:t>Qaynoq</a:t>
            </a:r>
            <a:r>
              <a:rPr lang="ru-RU" sz="2000" dirty="0"/>
              <a:t> </a:t>
            </a:r>
            <a:r>
              <a:rPr lang="ru-RU" sz="2000" dirty="0" err="1"/>
              <a:t>bug</a:t>
            </a:r>
            <a:r>
              <a:rPr lang="ru-RU" sz="2000" dirty="0"/>
              <a:t>‘ </a:t>
            </a:r>
            <a:r>
              <a:rPr lang="ru-RU" sz="2000" dirty="0" err="1"/>
              <a:t>yordamida</a:t>
            </a:r>
            <a:r>
              <a:rPr lang="ru-RU" sz="2000" dirty="0"/>
              <a:t> </a:t>
            </a:r>
            <a:r>
              <a:rPr lang="ru-RU" sz="2000" dirty="0" err="1"/>
              <a:t>ishlaydi</a:t>
            </a:r>
            <a:r>
              <a:rPr lang="ru-RU" sz="2000" dirty="0"/>
              <a:t>;</a:t>
            </a:r>
          </a:p>
          <a:p>
            <a:pPr lvl="0"/>
            <a:r>
              <a:rPr lang="en-US" sz="2000" dirty="0" err="1"/>
              <a:t>Isitish</a:t>
            </a:r>
            <a:r>
              <a:rPr lang="en-US" sz="2000" dirty="0"/>
              <a:t> </a:t>
            </a:r>
            <a:r>
              <a:rPr lang="en-US" sz="2000" dirty="0" err="1"/>
              <a:t>harorati</a:t>
            </a:r>
            <a:r>
              <a:rPr lang="en-US" sz="2000" dirty="0"/>
              <a:t> 137°C </a:t>
            </a:r>
            <a:r>
              <a:rPr lang="en-US" sz="2000" dirty="0" err="1"/>
              <a:t>gacha</a:t>
            </a:r>
            <a:r>
              <a:rPr lang="en-US" sz="2000" dirty="0"/>
              <a:t> </a:t>
            </a:r>
            <a:r>
              <a:rPr lang="en-US" sz="2000" dirty="0" err="1"/>
              <a:t>bo‘ladi</a:t>
            </a:r>
            <a:r>
              <a:rPr lang="en-US" sz="2000" dirty="0"/>
              <a:t>;</a:t>
            </a:r>
            <a:endParaRPr lang="ru-RU" sz="2000" dirty="0"/>
          </a:p>
          <a:p>
            <a:pPr lvl="0"/>
            <a:r>
              <a:rPr lang="en-US" sz="2000" dirty="0" err="1"/>
              <a:t>O‘tkir</a:t>
            </a:r>
            <a:r>
              <a:rPr lang="en-US" sz="2000" dirty="0"/>
              <a:t> </a:t>
            </a:r>
            <a:r>
              <a:rPr lang="en-US" sz="2000" dirty="0" err="1"/>
              <a:t>tig‘lar</a:t>
            </a:r>
            <a:r>
              <a:rPr lang="en-US" sz="2000" dirty="0"/>
              <a:t> </a:t>
            </a:r>
            <a:r>
              <a:rPr lang="en-US" sz="2000" dirty="0" err="1"/>
              <a:t>uchun</a:t>
            </a:r>
            <a:r>
              <a:rPr lang="en-US" sz="2000" dirty="0"/>
              <a:t> </a:t>
            </a:r>
            <a:r>
              <a:rPr lang="en-US" sz="2000" dirty="0" err="1"/>
              <a:t>mutaqo</a:t>
            </a:r>
            <a:r>
              <a:rPr lang="en-US" sz="2000" dirty="0"/>
              <a:t> </a:t>
            </a:r>
            <a:r>
              <a:rPr lang="en-US" sz="2000" dirty="0" err="1"/>
              <a:t>zararsiz</a:t>
            </a:r>
            <a:r>
              <a:rPr lang="en-US" sz="2000" dirty="0"/>
              <a:t>.</a:t>
            </a:r>
            <a:endParaRPr lang="ru-RU" sz="2000" dirty="0"/>
          </a:p>
          <a:p>
            <a:endParaRPr lang="ru-RU" sz="2000" dirty="0"/>
          </a:p>
        </p:txBody>
      </p:sp>
      <p:pic>
        <p:nvPicPr>
          <p:cNvPr id="1026" name="Picture 2" descr="http://medexinter.ru/images/detailed/1/medicinskij-avtoklav-Tuttnauer-3870-M_-sterilizat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236" y="1376945"/>
            <a:ext cx="5650833" cy="4125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8562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74802" y="511696"/>
            <a:ext cx="3865605" cy="53778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/>
              <a:t> </a:t>
            </a:r>
            <a:r>
              <a:rPr lang="ru-RU" sz="2000" b="1" dirty="0" smtClean="0"/>
              <a:t>               </a:t>
            </a:r>
            <a:r>
              <a:rPr lang="en-US" sz="2000" b="1" dirty="0" err="1" smtClean="0"/>
              <a:t>Glasperlen</a:t>
            </a:r>
            <a:r>
              <a:rPr lang="en-US" sz="2000" b="1" dirty="0"/>
              <a:t>.</a:t>
            </a:r>
            <a:endParaRPr lang="ru-RU" sz="2000" dirty="0"/>
          </a:p>
          <a:p>
            <a:r>
              <a:rPr lang="en-US" sz="2000" b="1" dirty="0"/>
              <a:t> </a:t>
            </a:r>
            <a:endParaRPr lang="ru-RU" sz="2000" dirty="0"/>
          </a:p>
          <a:p>
            <a:r>
              <a:rPr lang="en-US" sz="2000" b="1" dirty="0" err="1"/>
              <a:t>Glasperlenning</a:t>
            </a:r>
            <a:r>
              <a:rPr lang="en-US" sz="2000" b="1" dirty="0"/>
              <a:t> </a:t>
            </a:r>
            <a:r>
              <a:rPr lang="en-US" sz="2000" b="1" dirty="0" err="1"/>
              <a:t>asosiy</a:t>
            </a:r>
            <a:r>
              <a:rPr lang="en-US" sz="2000" b="1" dirty="0"/>
              <a:t> </a:t>
            </a:r>
            <a:r>
              <a:rPr lang="en-US" sz="2000" b="1" dirty="0" err="1"/>
              <a:t>xususiyatlari</a:t>
            </a:r>
            <a:r>
              <a:rPr lang="en-US" sz="2000" b="1" dirty="0"/>
              <a:t>:</a:t>
            </a:r>
            <a:endParaRPr lang="ru-RU" sz="2000" dirty="0"/>
          </a:p>
          <a:p>
            <a:r>
              <a:rPr lang="en-US" sz="2000" b="1" dirty="0"/>
              <a:t> </a:t>
            </a:r>
            <a:endParaRPr lang="ru-RU" sz="2000" dirty="0"/>
          </a:p>
          <a:p>
            <a:pPr lvl="0"/>
            <a:r>
              <a:rPr lang="ru-RU" sz="2000" dirty="0" err="1"/>
              <a:t>Jarayon</a:t>
            </a:r>
            <a:r>
              <a:rPr lang="ru-RU" sz="2000" dirty="0"/>
              <a:t> </a:t>
            </a:r>
            <a:r>
              <a:rPr lang="ru-RU" sz="2000" dirty="0" err="1"/>
              <a:t>davomiyligi</a:t>
            </a:r>
            <a:r>
              <a:rPr lang="en-US" sz="2000" dirty="0"/>
              <a:t> – </a:t>
            </a:r>
            <a:r>
              <a:rPr lang="ru-RU" sz="2000" dirty="0"/>
              <a:t>15</a:t>
            </a:r>
            <a:r>
              <a:rPr lang="en-US" sz="2000" dirty="0"/>
              <a:t>–</a:t>
            </a:r>
            <a:r>
              <a:rPr lang="ru-RU" sz="2000" dirty="0"/>
              <a:t>30 </a:t>
            </a:r>
            <a:r>
              <a:rPr lang="ru-RU" sz="2000" dirty="0" err="1"/>
              <a:t>soniya</a:t>
            </a:r>
            <a:r>
              <a:rPr lang="ru-RU" sz="2000" dirty="0"/>
              <a:t>;</a:t>
            </a:r>
          </a:p>
          <a:p>
            <a:pPr lvl="0"/>
            <a:r>
              <a:rPr lang="ru-RU" sz="2000" dirty="0" err="1"/>
              <a:t>Ishlash</a:t>
            </a:r>
            <a:r>
              <a:rPr lang="ru-RU" sz="2000" dirty="0"/>
              <a:t> </a:t>
            </a:r>
            <a:r>
              <a:rPr lang="ru-RU" sz="2000" dirty="0" err="1"/>
              <a:t>muhiti</a:t>
            </a:r>
            <a:r>
              <a:rPr lang="en-US" sz="2000" dirty="0"/>
              <a:t> – </a:t>
            </a:r>
            <a:r>
              <a:rPr lang="ru-RU" sz="2000" dirty="0" err="1"/>
              <a:t>quruq</a:t>
            </a:r>
            <a:r>
              <a:rPr lang="ru-RU" sz="2000" dirty="0"/>
              <a:t> </a:t>
            </a:r>
            <a:r>
              <a:rPr lang="ru-RU" sz="2000" dirty="0" err="1"/>
              <a:t>issiqlik</a:t>
            </a:r>
            <a:r>
              <a:rPr lang="ru-RU" sz="2000" dirty="0"/>
              <a:t>;</a:t>
            </a:r>
          </a:p>
          <a:p>
            <a:pPr lvl="0"/>
            <a:r>
              <a:rPr lang="ru-RU" sz="2000" dirty="0" err="1"/>
              <a:t>Isitish</a:t>
            </a:r>
            <a:r>
              <a:rPr lang="ru-RU" sz="2000" dirty="0"/>
              <a:t> </a:t>
            </a:r>
            <a:r>
              <a:rPr lang="ru-RU" sz="2000" dirty="0" err="1"/>
              <a:t>harorati</a:t>
            </a:r>
            <a:r>
              <a:rPr lang="ru-RU" sz="2000" dirty="0"/>
              <a:t> </a:t>
            </a:r>
            <a:r>
              <a:rPr lang="en-US" sz="2000" dirty="0"/>
              <a:t>–</a:t>
            </a:r>
            <a:r>
              <a:rPr lang="ru-RU" sz="2000" dirty="0"/>
              <a:t> 250 °C </a:t>
            </a:r>
            <a:r>
              <a:rPr lang="ru-RU" sz="2000" dirty="0" err="1"/>
              <a:t>gacha</a:t>
            </a:r>
            <a:r>
              <a:rPr lang="ru-RU" sz="2000" dirty="0"/>
              <a:t>;</a:t>
            </a:r>
          </a:p>
          <a:p>
            <a:pPr lvl="0"/>
            <a:r>
              <a:rPr lang="en-US" sz="2000" dirty="0" err="1"/>
              <a:t>Kvars</a:t>
            </a:r>
            <a:r>
              <a:rPr lang="en-US" sz="2000" dirty="0"/>
              <a:t> </a:t>
            </a:r>
            <a:r>
              <a:rPr lang="en-US" sz="2000" dirty="0" err="1"/>
              <a:t>sharlarini</a:t>
            </a:r>
            <a:r>
              <a:rPr lang="en-US" sz="2000" dirty="0"/>
              <a:t> </a:t>
            </a:r>
            <a:r>
              <a:rPr lang="en-US" sz="2000" dirty="0" err="1"/>
              <a:t>almashtirish</a:t>
            </a:r>
            <a:r>
              <a:rPr lang="en-US" sz="2000" dirty="0"/>
              <a:t> </a:t>
            </a:r>
            <a:r>
              <a:rPr lang="en-US" sz="2000" dirty="0" err="1"/>
              <a:t>muddati</a:t>
            </a:r>
            <a:r>
              <a:rPr lang="en-US" sz="2000" dirty="0"/>
              <a:t> – 12 oy;</a:t>
            </a:r>
            <a:endParaRPr lang="ru-RU" sz="2000" dirty="0"/>
          </a:p>
          <a:p>
            <a:pPr lvl="0"/>
            <a:r>
              <a:rPr lang="en-US" sz="2000" dirty="0" err="1"/>
              <a:t>Faqat</a:t>
            </a:r>
            <a:r>
              <a:rPr lang="en-US" sz="2000" dirty="0"/>
              <a:t> </a:t>
            </a:r>
            <a:r>
              <a:rPr lang="en-US" sz="2000" dirty="0" err="1"/>
              <a:t>issiqlikka</a:t>
            </a:r>
            <a:r>
              <a:rPr lang="en-US" sz="2000" dirty="0"/>
              <a:t> </a:t>
            </a:r>
            <a:r>
              <a:rPr lang="en-US" sz="2000" dirty="0" err="1"/>
              <a:t>chidamli</a:t>
            </a:r>
            <a:r>
              <a:rPr lang="en-US" sz="2000" dirty="0"/>
              <a:t> </a:t>
            </a:r>
            <a:r>
              <a:rPr lang="en-US" sz="2000" dirty="0" err="1"/>
              <a:t>metall</a:t>
            </a:r>
            <a:r>
              <a:rPr lang="en-US" sz="2000" dirty="0"/>
              <a:t> </a:t>
            </a:r>
            <a:r>
              <a:rPr lang="en-US" sz="2000" dirty="0" err="1"/>
              <a:t>mahsulotlarini</a:t>
            </a:r>
            <a:r>
              <a:rPr lang="en-US" sz="2000" dirty="0"/>
              <a:t> </a:t>
            </a:r>
            <a:r>
              <a:rPr lang="en-US" sz="2000" dirty="0" err="1"/>
              <a:t>qayta</a:t>
            </a:r>
            <a:r>
              <a:rPr lang="en-US" sz="2000" dirty="0"/>
              <a:t> </a:t>
            </a:r>
            <a:r>
              <a:rPr lang="en-US" sz="2000" dirty="0" err="1"/>
              <a:t>ishga</a:t>
            </a:r>
            <a:r>
              <a:rPr lang="en-US" sz="2000" dirty="0"/>
              <a:t> </a:t>
            </a:r>
            <a:r>
              <a:rPr lang="en-US" sz="2000" dirty="0" err="1"/>
              <a:t>mo‘ljallangan</a:t>
            </a:r>
            <a:r>
              <a:rPr lang="en-US" sz="2000" dirty="0"/>
              <a:t>;</a:t>
            </a:r>
            <a:endParaRPr lang="ru-RU" sz="2000" dirty="0"/>
          </a:p>
          <a:p>
            <a:pPr lvl="0"/>
            <a:r>
              <a:rPr lang="en-US" sz="2000" dirty="0" err="1"/>
              <a:t>Ishlash</a:t>
            </a:r>
            <a:r>
              <a:rPr lang="en-US" sz="2000" dirty="0"/>
              <a:t> </a:t>
            </a:r>
            <a:r>
              <a:rPr lang="en-US" sz="2000" dirty="0" err="1"/>
              <a:t>usuli</a:t>
            </a:r>
            <a:r>
              <a:rPr lang="en-US" sz="2000" dirty="0"/>
              <a:t> </a:t>
            </a:r>
            <a:r>
              <a:rPr lang="en-US" sz="2000" dirty="0" err="1"/>
              <a:t>sodda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qulay</a:t>
            </a:r>
            <a:r>
              <a:rPr lang="en-US" sz="2000" dirty="0"/>
              <a:t>.</a:t>
            </a:r>
            <a:endParaRPr lang="ru-RU" sz="2000" dirty="0"/>
          </a:p>
          <a:p>
            <a:endParaRPr lang="ru-RU" sz="2000" dirty="0"/>
          </a:p>
        </p:txBody>
      </p:sp>
      <p:pic>
        <p:nvPicPr>
          <p:cNvPr id="2050" name="Picture 2" descr="https://manikyres.ru/wp-content/uploads/2015/11/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881" y="532282"/>
            <a:ext cx="5078779" cy="5336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8144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2101" y="545915"/>
            <a:ext cx="3931508" cy="57074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 </a:t>
            </a:r>
            <a:endParaRPr lang="ru-RU" sz="2000" dirty="0"/>
          </a:p>
          <a:p>
            <a:pPr marL="0" indent="0">
              <a:buNone/>
            </a:pPr>
            <a:r>
              <a:rPr lang="ru-RU" sz="2000" b="1" dirty="0" smtClean="0"/>
              <a:t>         </a:t>
            </a:r>
            <a:r>
              <a:rPr lang="en-US" sz="2000" b="1" dirty="0" smtClean="0"/>
              <a:t> </a:t>
            </a:r>
            <a:r>
              <a:rPr lang="en-US" sz="2000" b="1" dirty="0" err="1"/>
              <a:t>Quritish-isitish</a:t>
            </a:r>
            <a:r>
              <a:rPr lang="en-US" sz="2000" b="1" dirty="0"/>
              <a:t> </a:t>
            </a:r>
            <a:r>
              <a:rPr lang="en-US" sz="2000" b="1" dirty="0" err="1"/>
              <a:t>shkafi</a:t>
            </a:r>
            <a:r>
              <a:rPr lang="en-US" sz="2000" b="1" dirty="0"/>
              <a:t> </a:t>
            </a:r>
            <a:r>
              <a:rPr lang="ru-RU" sz="2000" b="1" dirty="0" smtClean="0"/>
              <a:t>         </a:t>
            </a:r>
            <a:r>
              <a:rPr lang="en-US" sz="2000" b="1" dirty="0" smtClean="0"/>
              <a:t>(</a:t>
            </a:r>
            <a:r>
              <a:rPr lang="en-US" sz="2000" b="1" dirty="0" err="1"/>
              <a:t>termosterilizator</a:t>
            </a:r>
            <a:r>
              <a:rPr lang="en-US" sz="2000" b="1" dirty="0"/>
              <a:t>).</a:t>
            </a:r>
            <a:endParaRPr lang="ru-RU" sz="2000" dirty="0"/>
          </a:p>
          <a:p>
            <a:pPr marL="0" indent="0">
              <a:buNone/>
            </a:pPr>
            <a:endParaRPr lang="ru-RU" sz="2000" dirty="0"/>
          </a:p>
          <a:p>
            <a:r>
              <a:rPr lang="ru-RU" sz="2000" b="1" dirty="0" err="1"/>
              <a:t>Termosterilizatorning</a:t>
            </a:r>
            <a:r>
              <a:rPr lang="ru-RU" sz="2000" b="1" dirty="0"/>
              <a:t> </a:t>
            </a:r>
            <a:r>
              <a:rPr lang="ru-RU" sz="2000" b="1" dirty="0" err="1"/>
              <a:t>asosiy</a:t>
            </a:r>
            <a:r>
              <a:rPr lang="ru-RU" sz="2000" b="1" dirty="0"/>
              <a:t> </a:t>
            </a:r>
            <a:r>
              <a:rPr lang="ru-RU" sz="2000" b="1" dirty="0" err="1"/>
              <a:t>xususiyatlari</a:t>
            </a:r>
            <a:r>
              <a:rPr lang="ru-RU" sz="2000" b="1" dirty="0"/>
              <a:t>:</a:t>
            </a:r>
            <a:endParaRPr lang="ru-RU" sz="2000" dirty="0"/>
          </a:p>
          <a:p>
            <a:r>
              <a:rPr lang="en-US" sz="2000" b="1" dirty="0"/>
              <a:t> </a:t>
            </a:r>
            <a:endParaRPr lang="ru-RU" sz="2000" dirty="0"/>
          </a:p>
          <a:p>
            <a:pPr lvl="0"/>
            <a:r>
              <a:rPr lang="ru-RU" sz="2000" dirty="0" err="1"/>
              <a:t>Jarayonning</a:t>
            </a:r>
            <a:r>
              <a:rPr lang="ru-RU" sz="2000" dirty="0"/>
              <a:t> </a:t>
            </a:r>
            <a:r>
              <a:rPr lang="ru-RU" sz="2000" dirty="0" err="1"/>
              <a:t>davomiyligi</a:t>
            </a:r>
            <a:r>
              <a:rPr lang="en-US" sz="2000" dirty="0"/>
              <a:t> – </a:t>
            </a:r>
            <a:r>
              <a:rPr lang="ru-RU" sz="2000" dirty="0"/>
              <a:t>30 </a:t>
            </a:r>
            <a:r>
              <a:rPr lang="ru-RU" sz="2000" dirty="0" err="1"/>
              <a:t>daqiqadan</a:t>
            </a:r>
            <a:r>
              <a:rPr lang="ru-RU" sz="2000" dirty="0"/>
              <a:t> </a:t>
            </a:r>
            <a:r>
              <a:rPr lang="ru-RU" sz="2000" dirty="0" err="1"/>
              <a:t>boshlanadi</a:t>
            </a:r>
            <a:r>
              <a:rPr lang="ru-RU" sz="2000" dirty="0"/>
              <a:t>;</a:t>
            </a:r>
          </a:p>
          <a:p>
            <a:pPr lvl="0"/>
            <a:r>
              <a:rPr lang="en-US" sz="2000" dirty="0" err="1"/>
              <a:t>Ishlash</a:t>
            </a:r>
            <a:r>
              <a:rPr lang="en-US" sz="2000" dirty="0"/>
              <a:t> </a:t>
            </a:r>
            <a:r>
              <a:rPr lang="en-US" sz="2000" dirty="0" err="1"/>
              <a:t>muhiti</a:t>
            </a:r>
            <a:r>
              <a:rPr lang="en-US" sz="2000" dirty="0"/>
              <a:t> – </a:t>
            </a:r>
            <a:r>
              <a:rPr lang="en-US" sz="2000" dirty="0" err="1"/>
              <a:t>issiq</a:t>
            </a:r>
            <a:r>
              <a:rPr lang="en-US" sz="2000" dirty="0"/>
              <a:t> </a:t>
            </a:r>
            <a:r>
              <a:rPr lang="en-US" sz="2000" dirty="0" err="1"/>
              <a:t>quruq</a:t>
            </a:r>
            <a:r>
              <a:rPr lang="en-US" sz="2000" dirty="0"/>
              <a:t> </a:t>
            </a:r>
            <a:r>
              <a:rPr lang="en-US" sz="2000" dirty="0" err="1"/>
              <a:t>havo</a:t>
            </a:r>
            <a:r>
              <a:rPr lang="en-US" sz="2000" dirty="0"/>
              <a:t>;</a:t>
            </a:r>
            <a:endParaRPr lang="ru-RU" sz="2000" dirty="0"/>
          </a:p>
          <a:p>
            <a:pPr lvl="0"/>
            <a:r>
              <a:rPr lang="ru-RU" sz="2000" dirty="0" err="1"/>
              <a:t>Isitish</a:t>
            </a:r>
            <a:r>
              <a:rPr lang="ru-RU" sz="2000" dirty="0"/>
              <a:t> </a:t>
            </a:r>
            <a:r>
              <a:rPr lang="ru-RU" sz="2000" dirty="0" err="1"/>
              <a:t>harorati</a:t>
            </a:r>
            <a:r>
              <a:rPr lang="ru-RU" sz="2000" dirty="0"/>
              <a:t> </a:t>
            </a:r>
            <a:r>
              <a:rPr lang="en-US" sz="2000" dirty="0"/>
              <a:t>–</a:t>
            </a:r>
            <a:r>
              <a:rPr lang="ru-RU" sz="2000" dirty="0"/>
              <a:t> 180°C </a:t>
            </a:r>
            <a:r>
              <a:rPr lang="ru-RU" sz="2000" dirty="0" err="1"/>
              <a:t>gacha</a:t>
            </a:r>
            <a:r>
              <a:rPr lang="ru-RU" sz="2000" dirty="0"/>
              <a:t>;</a:t>
            </a:r>
          </a:p>
          <a:p>
            <a:pPr lvl="0"/>
            <a:r>
              <a:rPr lang="en-US" sz="2000" dirty="0" err="1"/>
              <a:t>Faqat</a:t>
            </a:r>
            <a:r>
              <a:rPr lang="en-US" sz="2000" dirty="0"/>
              <a:t> </a:t>
            </a:r>
            <a:r>
              <a:rPr lang="en-US" sz="2000" dirty="0" err="1"/>
              <a:t>metall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shisha </a:t>
            </a:r>
            <a:r>
              <a:rPr lang="en-US" sz="2000" dirty="0" err="1"/>
              <a:t>buyumlarga</a:t>
            </a:r>
            <a:r>
              <a:rPr lang="en-US" sz="2000" dirty="0"/>
              <a:t> </a:t>
            </a:r>
            <a:r>
              <a:rPr lang="en-US" sz="2000" dirty="0" err="1"/>
              <a:t>ishlov</a:t>
            </a:r>
            <a:r>
              <a:rPr lang="en-US" sz="2000" dirty="0"/>
              <a:t> </a:t>
            </a:r>
            <a:r>
              <a:rPr lang="en-US" sz="2000" dirty="0" err="1"/>
              <a:t>beradi</a:t>
            </a:r>
            <a:r>
              <a:rPr lang="en-US" sz="2000" dirty="0"/>
              <a:t>;</a:t>
            </a:r>
            <a:endParaRPr lang="ru-RU" sz="2000" dirty="0"/>
          </a:p>
          <a:p>
            <a:pPr lvl="0"/>
            <a:r>
              <a:rPr lang="en-US" sz="2000" dirty="0" err="1"/>
              <a:t>Asboblarda</a:t>
            </a:r>
            <a:r>
              <a:rPr lang="en-US" sz="2000" dirty="0"/>
              <a:t> </a:t>
            </a:r>
            <a:r>
              <a:rPr lang="en-US" sz="2000" dirty="0" err="1"/>
              <a:t>zanglanish</a:t>
            </a:r>
            <a:r>
              <a:rPr lang="en-US" sz="2000" dirty="0"/>
              <a:t> </a:t>
            </a:r>
            <a:r>
              <a:rPr lang="en-US" sz="2000" dirty="0" err="1"/>
              <a:t>holatlari</a:t>
            </a:r>
            <a:r>
              <a:rPr lang="en-US" sz="2000" dirty="0"/>
              <a:t> </a:t>
            </a:r>
            <a:r>
              <a:rPr lang="en-US" sz="2000" dirty="0" err="1"/>
              <a:t>juda</a:t>
            </a:r>
            <a:r>
              <a:rPr lang="en-US" sz="2000" dirty="0"/>
              <a:t> </a:t>
            </a:r>
            <a:r>
              <a:rPr lang="en-US" sz="2000" dirty="0" err="1"/>
              <a:t>kam</a:t>
            </a:r>
            <a:r>
              <a:rPr lang="en-US" sz="2000" dirty="0"/>
              <a:t> </a:t>
            </a:r>
            <a:r>
              <a:rPr lang="en-US" sz="2000" dirty="0" err="1"/>
              <a:t>uchraydi</a:t>
            </a:r>
            <a:r>
              <a:rPr lang="en-US" sz="2000" dirty="0"/>
              <a:t>.</a:t>
            </a:r>
            <a:endParaRPr lang="ru-RU" sz="2000" dirty="0"/>
          </a:p>
        </p:txBody>
      </p:sp>
      <p:pic>
        <p:nvPicPr>
          <p:cNvPr id="3074" name="Picture 2" descr="https://www.beautyway.fi/image/cache/data/sterilisaattorit/kuumailmasterilaattori-700x7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158" y="545915"/>
            <a:ext cx="6063200" cy="606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7906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09776" y="650017"/>
            <a:ext cx="4137454" cy="54602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/>
              <a:t>Manikyur</a:t>
            </a:r>
            <a:r>
              <a:rPr lang="en-US" sz="2000" dirty="0"/>
              <a:t> </a:t>
            </a:r>
            <a:r>
              <a:rPr lang="en-US" sz="2000" dirty="0" err="1"/>
              <a:t>amalga</a:t>
            </a:r>
            <a:r>
              <a:rPr lang="en-US" sz="2000" dirty="0"/>
              <a:t> </a:t>
            </a:r>
            <a:r>
              <a:rPr lang="en-US" sz="2000" dirty="0" err="1"/>
              <a:t>oshirilgandan</a:t>
            </a:r>
            <a:r>
              <a:rPr lang="en-US" sz="2000"/>
              <a:t> </a:t>
            </a:r>
            <a:endParaRPr lang="ru-RU" sz="2000" dirty="0" smtClean="0"/>
          </a:p>
          <a:p>
            <a:pPr marL="0" indent="0">
              <a:buNone/>
            </a:pPr>
            <a:r>
              <a:rPr lang="en-US" sz="2000" dirty="0" err="1" smtClean="0"/>
              <a:t>qurilmalarni</a:t>
            </a:r>
            <a:r>
              <a:rPr lang="en-US" sz="2000" dirty="0"/>
              <a:t>, </a:t>
            </a:r>
            <a:r>
              <a:rPr lang="en-US" sz="2000" dirty="0" err="1"/>
              <a:t>shuningdek</a:t>
            </a:r>
            <a:r>
              <a:rPr lang="en-US" sz="2000" dirty="0"/>
              <a:t> </a:t>
            </a:r>
            <a:endParaRPr lang="ru-RU" sz="2000" dirty="0" smtClean="0"/>
          </a:p>
          <a:p>
            <a:pPr marL="0" indent="0">
              <a:buNone/>
            </a:pPr>
            <a:r>
              <a:rPr lang="en-US" sz="2000" dirty="0" err="1" smtClean="0"/>
              <a:t>dezinfeksiya</a:t>
            </a:r>
            <a:r>
              <a:rPr lang="en-US" sz="2000" dirty="0" smtClean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sterilizatsiya</a:t>
            </a:r>
            <a:r>
              <a:rPr lang="en-US" sz="2000" dirty="0"/>
              <a:t> </a:t>
            </a:r>
            <a:r>
              <a:rPr lang="en-US" sz="2000" dirty="0" err="1"/>
              <a:t>uchun</a:t>
            </a:r>
            <a:r>
              <a:rPr lang="en-US" sz="2000" dirty="0"/>
              <a:t> </a:t>
            </a:r>
            <a:endParaRPr lang="ru-RU" sz="2000" dirty="0" smtClean="0"/>
          </a:p>
          <a:p>
            <a:pPr marL="0" indent="0">
              <a:buNone/>
            </a:pPr>
            <a:r>
              <a:rPr lang="en-US" sz="2000" dirty="0" err="1" smtClean="0"/>
              <a:t>preparatlarni</a:t>
            </a:r>
            <a:r>
              <a:rPr lang="en-US" sz="2000" dirty="0" smtClean="0"/>
              <a:t> </a:t>
            </a:r>
            <a:r>
              <a:rPr lang="en-US" sz="2000" dirty="0" err="1"/>
              <a:t>dezinfeksiya</a:t>
            </a:r>
            <a:r>
              <a:rPr lang="en-US" sz="2000" dirty="0"/>
              <a:t> </a:t>
            </a:r>
            <a:r>
              <a:rPr lang="en-US" sz="2000" dirty="0" err="1"/>
              <a:t>qilish</a:t>
            </a:r>
            <a:r>
              <a:rPr lang="en-US" sz="2000" dirty="0"/>
              <a:t> </a:t>
            </a:r>
            <a:r>
              <a:rPr lang="en-US" sz="2000" dirty="0" err="1" smtClean="0"/>
              <a:t>kerak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  <a:r>
              <a:rPr lang="en-US" sz="2000" dirty="0" err="1"/>
              <a:t>Bunday</a:t>
            </a:r>
            <a:r>
              <a:rPr lang="en-US" sz="2000" dirty="0"/>
              <a:t> </a:t>
            </a:r>
            <a:r>
              <a:rPr lang="en-US" sz="2000" dirty="0" err="1"/>
              <a:t>holda</a:t>
            </a:r>
            <a:r>
              <a:rPr lang="en-US" sz="2000" dirty="0"/>
              <a:t>, </a:t>
            </a:r>
            <a:r>
              <a:rPr lang="en-US" sz="2000" dirty="0" err="1"/>
              <a:t>siz</a:t>
            </a:r>
            <a:r>
              <a:rPr lang="en-US" sz="2000" dirty="0"/>
              <a:t> </a:t>
            </a:r>
            <a:r>
              <a:rPr lang="en-US" sz="2000" dirty="0" err="1"/>
              <a:t>ishda</a:t>
            </a:r>
            <a:r>
              <a:rPr lang="en-US" sz="2000" dirty="0"/>
              <a:t> </a:t>
            </a:r>
            <a:r>
              <a:rPr lang="en-US" sz="2000" dirty="0" err="1"/>
              <a:t>bevosita</a:t>
            </a:r>
            <a:r>
              <a:rPr lang="en-US" sz="2000" dirty="0"/>
              <a:t> </a:t>
            </a:r>
            <a:endParaRPr lang="ru-RU" sz="2000" dirty="0" smtClean="0"/>
          </a:p>
          <a:p>
            <a:pPr marL="0" indent="0">
              <a:buNone/>
            </a:pPr>
            <a:r>
              <a:rPr lang="en-US" sz="2000" dirty="0" err="1" smtClean="0"/>
              <a:t>ishlatilgan</a:t>
            </a:r>
            <a:r>
              <a:rPr lang="en-US" sz="2000" dirty="0" smtClean="0"/>
              <a:t> </a:t>
            </a:r>
            <a:r>
              <a:rPr lang="en-US" sz="2000" dirty="0" err="1"/>
              <a:t>narsalarni</a:t>
            </a:r>
            <a:r>
              <a:rPr lang="en-US" sz="2000" dirty="0"/>
              <a:t> </a:t>
            </a:r>
            <a:r>
              <a:rPr lang="en-US" sz="2000" dirty="0" err="1"/>
              <a:t>emas</a:t>
            </a:r>
            <a:r>
              <a:rPr lang="en-US" sz="2000" dirty="0"/>
              <a:t>, </a:t>
            </a:r>
            <a:r>
              <a:rPr lang="en-US" sz="2000" dirty="0" err="1"/>
              <a:t>balki</a:t>
            </a:r>
            <a:r>
              <a:rPr lang="en-US" sz="2000" dirty="0"/>
              <a:t> </a:t>
            </a:r>
            <a:r>
              <a:rPr lang="en-US" sz="2000" dirty="0" err="1"/>
              <a:t>ayni</a:t>
            </a:r>
            <a:r>
              <a:rPr lang="en-US" sz="2000" dirty="0"/>
              <a:t> </a:t>
            </a:r>
            <a:endParaRPr lang="ru-RU" sz="2000" dirty="0" smtClean="0"/>
          </a:p>
          <a:p>
            <a:pPr marL="0" indent="0">
              <a:buNone/>
            </a:pPr>
            <a:r>
              <a:rPr lang="en-US" sz="2000" dirty="0" err="1" smtClean="0"/>
              <a:t>paytda</a:t>
            </a:r>
            <a:r>
              <a:rPr lang="en-US" sz="2000" dirty="0" smtClean="0"/>
              <a:t> </a:t>
            </a:r>
            <a:r>
              <a:rPr lang="en-US" sz="2000" dirty="0" err="1"/>
              <a:t>ish</a:t>
            </a:r>
            <a:r>
              <a:rPr lang="en-US" sz="2000" dirty="0"/>
              <a:t> </a:t>
            </a:r>
            <a:r>
              <a:rPr lang="en-US" sz="2000" dirty="0" err="1"/>
              <a:t>stolida</a:t>
            </a:r>
            <a:r>
              <a:rPr lang="en-US" sz="2000" dirty="0"/>
              <a:t> </a:t>
            </a:r>
            <a:r>
              <a:rPr lang="en-US" sz="2000" dirty="0" err="1"/>
              <a:t>turgan</a:t>
            </a:r>
            <a:r>
              <a:rPr lang="en-US" sz="2000" dirty="0"/>
              <a:t> </a:t>
            </a:r>
            <a:r>
              <a:rPr lang="en-US" sz="2000" dirty="0" err="1"/>
              <a:t>anjomlarni</a:t>
            </a:r>
            <a:r>
              <a:rPr lang="en-US" sz="2000" dirty="0"/>
              <a:t> </a:t>
            </a:r>
            <a:endParaRPr lang="ru-RU" sz="2000" dirty="0" smtClean="0"/>
          </a:p>
          <a:p>
            <a:pPr marL="0" indent="0">
              <a:buNone/>
            </a:pPr>
            <a:r>
              <a:rPr lang="en-US" sz="2000" dirty="0" smtClean="0"/>
              <a:t>ham </a:t>
            </a:r>
            <a:r>
              <a:rPr lang="en-US" sz="2000" dirty="0" err="1"/>
              <a:t>qayta</a:t>
            </a:r>
            <a:r>
              <a:rPr lang="en-US" sz="2000" dirty="0"/>
              <a:t> </a:t>
            </a:r>
            <a:r>
              <a:rPr lang="en-US" sz="2000" dirty="0" err="1"/>
              <a:t>ishlashingiz</a:t>
            </a:r>
            <a:r>
              <a:rPr lang="en-US" sz="2000" dirty="0"/>
              <a:t> </a:t>
            </a:r>
            <a:r>
              <a:rPr lang="en-US" sz="2000" dirty="0" err="1"/>
              <a:t>kerak</a:t>
            </a:r>
            <a:r>
              <a:rPr lang="en-US" sz="2000" dirty="0" smtClean="0"/>
              <a:t>.</a:t>
            </a: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endParaRPr lang="ru-RU" sz="2000" dirty="0"/>
          </a:p>
        </p:txBody>
      </p:sp>
      <p:pic>
        <p:nvPicPr>
          <p:cNvPr id="4102" name="Picture 6" descr="https://salon-manikur.ru/userfls/editor/large/96_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726" y="1107831"/>
            <a:ext cx="6434563" cy="4286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852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44</Words>
  <Application>Microsoft Office PowerPoint</Application>
  <PresentationFormat>Широкоэкранный</PresentationFormat>
  <Paragraphs>35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2</cp:revision>
  <dcterms:created xsi:type="dcterms:W3CDTF">2021-08-27T04:39:38Z</dcterms:created>
  <dcterms:modified xsi:type="dcterms:W3CDTF">2021-08-27T04:48:33Z</dcterms:modified>
</cp:coreProperties>
</file>