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9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3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6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2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6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3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7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166D-8A52-4E38-9D9A-AD2C7093773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199D-9075-4C91-B4F7-EDE8493C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Soch</a:t>
            </a:r>
            <a:r>
              <a:rPr lang="en-US" sz="3600" dirty="0" smtClean="0"/>
              <a:t>  </a:t>
            </a:r>
            <a:r>
              <a:rPr lang="en-US" sz="3600" dirty="0" err="1" smtClean="0"/>
              <a:t>qirqish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995363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Soch</a:t>
            </a:r>
            <a:r>
              <a:rPr lang="en-US" dirty="0" smtClean="0"/>
              <a:t>   </a:t>
            </a:r>
            <a:r>
              <a:rPr lang="en-US" dirty="0" err="1" smtClean="0"/>
              <a:t>boyash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32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845233"/>
            <a:ext cx="5257800" cy="431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2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ukladkasi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787468"/>
            <a:ext cx="5181600" cy="4427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43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2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Soch</a:t>
            </a:r>
            <a:r>
              <a:rPr lang="en-US" dirty="0" smtClean="0"/>
              <a:t>   </a:t>
            </a:r>
            <a:r>
              <a:rPr lang="en-US" dirty="0" err="1" smtClean="0"/>
              <a:t>turmaklari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825625"/>
            <a:ext cx="51816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8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Qosh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yoz</a:t>
            </a:r>
            <a:r>
              <a:rPr lang="en-US" dirty="0" smtClean="0"/>
              <a:t>  </a:t>
            </a:r>
            <a:r>
              <a:rPr lang="en-US" dirty="0" err="1" smtClean="0"/>
              <a:t>terish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825625"/>
            <a:ext cx="51816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Qosh</a:t>
            </a:r>
            <a:r>
              <a:rPr lang="en-US" dirty="0" smtClean="0"/>
              <a:t>  </a:t>
            </a:r>
            <a:r>
              <a:rPr lang="en-US" dirty="0" err="1" smtClean="0"/>
              <a:t>boyash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6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Manikyor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333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353800" y="6311900"/>
            <a:ext cx="1861038" cy="1556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816622"/>
            <a:ext cx="52515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-1354371" y="3333333"/>
            <a:ext cx="1354372" cy="658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Pedikyor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25625"/>
            <a:ext cx="5181600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1825625"/>
            <a:ext cx="5084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32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Soch   boyash</vt:lpstr>
      <vt:lpstr>Soch  ukladkasi</vt:lpstr>
      <vt:lpstr>Soch   turmaklari </vt:lpstr>
      <vt:lpstr>Qosh  va  yoz  terish</vt:lpstr>
      <vt:lpstr>Qosh  boyash</vt:lpstr>
      <vt:lpstr>Manikyor</vt:lpstr>
      <vt:lpstr>Pedikyor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3</cp:revision>
  <dcterms:created xsi:type="dcterms:W3CDTF">2021-10-20T05:57:06Z</dcterms:created>
  <dcterms:modified xsi:type="dcterms:W3CDTF">2021-10-20T06:16:07Z</dcterms:modified>
</cp:coreProperties>
</file>