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6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10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1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8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53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44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3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3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09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1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231F-A9FA-4785-BF21-427409C5E8D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82945-41BF-427F-B09C-54C9F67D3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7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go.mail.ru/search_images?q=%D1%84%D0%BE%D1%80%D0%BC%D0%B0%20%D0%BD%D0%BE%D0%B3%D1%82%D0%B5%D0%B9%20%D0%BA%D1%80%D1%83%D0%B3%D0%BB%D0%B0%D1%8F&amp;src=go&amp;gp=843253&amp;fr=ps&amp;sbmt=1629964951424&amp;hasnavig=0#urlhash=33083959076782799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53169" y="1071949"/>
            <a:ext cx="3064474" cy="4949910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err="1"/>
              <a:t>Stilet</a:t>
            </a:r>
            <a:r>
              <a:rPr lang="en-US" sz="1800" b="1" dirty="0"/>
              <a:t>.</a:t>
            </a:r>
            <a:endParaRPr lang="ru-RU" sz="1800" dirty="0"/>
          </a:p>
          <a:p>
            <a:r>
              <a:rPr lang="ru-RU" sz="1800" b="1" dirty="0"/>
              <a:t> </a:t>
            </a:r>
            <a:endParaRPr lang="ru-RU" sz="1800" dirty="0"/>
          </a:p>
          <a:p>
            <a:r>
              <a:rPr lang="en-US" sz="1800" dirty="0" err="1"/>
              <a:t>Ayollarga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, </a:t>
            </a:r>
            <a:r>
              <a:rPr lang="en-US" sz="1800" dirty="0" err="1"/>
              <a:t>lekin</a:t>
            </a:r>
            <a:r>
              <a:rPr lang="en-US" sz="1800" dirty="0"/>
              <a:t> </a:t>
            </a:r>
            <a:r>
              <a:rPr lang="en-US" sz="1800" dirty="0" err="1"/>
              <a:t>shu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birga</a:t>
            </a:r>
            <a:r>
              <a:rPr lang="en-US" sz="1800" dirty="0"/>
              <a:t> </a:t>
            </a:r>
            <a:r>
              <a:rPr lang="en-US" sz="1800" dirty="0" err="1"/>
              <a:t>e’tibor</a:t>
            </a:r>
            <a:r>
              <a:rPr lang="en-US" sz="1800" dirty="0"/>
              <a:t> </a:t>
            </a:r>
            <a:r>
              <a:rPr lang="en-US" sz="1800" dirty="0" err="1"/>
              <a:t>jalb</a:t>
            </a:r>
            <a:r>
              <a:rPr lang="en-US" sz="1800" dirty="0"/>
              <a:t> </a:t>
            </a:r>
            <a:r>
              <a:rPr lang="en-US" sz="1800" dirty="0" err="1"/>
              <a:t>qiladigan</a:t>
            </a:r>
            <a:r>
              <a:rPr lang="en-US" sz="1800" dirty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. </a:t>
            </a:r>
            <a:r>
              <a:rPr lang="en-US" sz="1800" dirty="0" err="1"/>
              <a:t>Afsuski</a:t>
            </a:r>
            <a:r>
              <a:rPr lang="en-US" sz="1800" dirty="0"/>
              <a:t>, </a:t>
            </a:r>
            <a:r>
              <a:rPr lang="en-US" sz="1800" dirty="0" err="1"/>
              <a:t>bunday</a:t>
            </a:r>
            <a:r>
              <a:rPr lang="en-US" sz="1800" dirty="0"/>
              <a:t> </a:t>
            </a:r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berilgan</a:t>
            </a:r>
            <a:r>
              <a:rPr lang="en-US" sz="1800" dirty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boshqa</a:t>
            </a:r>
            <a:r>
              <a:rPr lang="en-US" sz="1800" dirty="0"/>
              <a:t> </a:t>
            </a:r>
            <a:r>
              <a:rPr lang="en-US" sz="1800" dirty="0" err="1"/>
              <a:t>shakllarga</a:t>
            </a:r>
            <a:r>
              <a:rPr lang="en-US" sz="1800" dirty="0"/>
              <a:t> </a:t>
            </a:r>
            <a:r>
              <a:rPr lang="en-US" sz="1800" dirty="0" err="1"/>
              <a:t>nisbatan</a:t>
            </a:r>
            <a:r>
              <a:rPr lang="en-US" sz="1800" dirty="0"/>
              <a:t> </a:t>
            </a:r>
            <a:r>
              <a:rPr lang="en-US" sz="1800" dirty="0" err="1"/>
              <a:t>tez</a:t>
            </a:r>
            <a:r>
              <a:rPr lang="en-US" sz="1800" dirty="0"/>
              <a:t> </a:t>
            </a:r>
            <a:r>
              <a:rPr lang="en-US" sz="1800" dirty="0" err="1"/>
              <a:t>sinadi</a:t>
            </a:r>
            <a:r>
              <a:rPr lang="en-US" sz="1800" dirty="0"/>
              <a:t>. </a:t>
            </a:r>
            <a:r>
              <a:rPr lang="en-US" sz="1800" dirty="0" err="1"/>
              <a:t>Shuning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kundalik</a:t>
            </a:r>
            <a:r>
              <a:rPr lang="en-US" sz="1800" dirty="0"/>
              <a:t> </a:t>
            </a:r>
            <a:r>
              <a:rPr lang="en-US" sz="1800" dirty="0" err="1"/>
              <a:t>tanlovingiz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yaramaydi</a:t>
            </a:r>
            <a:r>
              <a:rPr lang="en-US" sz="1800" dirty="0"/>
              <a:t>. </a:t>
            </a:r>
            <a:r>
              <a:rPr lang="en-US" sz="1800" dirty="0" err="1"/>
              <a:t>Lekin</a:t>
            </a:r>
            <a:r>
              <a:rPr lang="en-US" sz="1800" dirty="0"/>
              <a:t> </a:t>
            </a:r>
            <a:r>
              <a:rPr lang="en-US" sz="1800" dirty="0" err="1"/>
              <a:t>bayram</a:t>
            </a:r>
            <a:r>
              <a:rPr lang="en-US" sz="1800" dirty="0"/>
              <a:t> </a:t>
            </a:r>
            <a:r>
              <a:rPr lang="en-US" sz="1800" dirty="0" err="1"/>
              <a:t>kunlari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ayni</a:t>
            </a:r>
            <a:r>
              <a:rPr lang="en-US" sz="1800" dirty="0"/>
              <a:t> </a:t>
            </a:r>
            <a:r>
              <a:rPr lang="en-US" sz="1800" dirty="0" err="1"/>
              <a:t>muddao</a:t>
            </a:r>
            <a:r>
              <a:rPr lang="en-US" sz="1800" dirty="0"/>
              <a:t>. </a:t>
            </a:r>
            <a:r>
              <a:rPr lang="en-US" sz="1800" dirty="0" err="1"/>
              <a:t>Tabiiy</a:t>
            </a:r>
            <a:r>
              <a:rPr lang="en-US" sz="1800" dirty="0"/>
              <a:t> </a:t>
            </a:r>
            <a:r>
              <a:rPr lang="en-US" sz="1800" dirty="0" err="1"/>
              <a:t>tirnoqlarda</a:t>
            </a:r>
            <a:r>
              <a:rPr lang="en-US" sz="1800" dirty="0"/>
              <a:t> </a:t>
            </a:r>
            <a:r>
              <a:rPr lang="en-US" sz="1800" dirty="0" err="1"/>
              <a:t>stilet</a:t>
            </a:r>
            <a:r>
              <a:rPr lang="en-US" sz="1800" dirty="0"/>
              <a:t> </a:t>
            </a:r>
            <a:r>
              <a:rPr lang="en-US" sz="1800" dirty="0" err="1"/>
              <a:t>shakli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kam</a:t>
            </a:r>
            <a:r>
              <a:rPr lang="en-US" sz="1800" dirty="0"/>
              <a:t> </a:t>
            </a:r>
            <a:r>
              <a:rPr lang="en-US" sz="1800" dirty="0" err="1"/>
              <a:t>uchraydi</a:t>
            </a:r>
            <a:r>
              <a:rPr lang="en-US" sz="1800" dirty="0"/>
              <a:t>. </a:t>
            </a:r>
            <a:r>
              <a:rPr lang="en-US" sz="1800" dirty="0" err="1"/>
              <a:t>Chunki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singanida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plastinkasiga</a:t>
            </a:r>
            <a:r>
              <a:rPr lang="en-US" sz="1800" dirty="0"/>
              <a:t> </a:t>
            </a:r>
            <a:r>
              <a:rPr lang="en-US" sz="1800" dirty="0" err="1"/>
              <a:t>zarar</a:t>
            </a:r>
            <a:r>
              <a:rPr lang="en-US" sz="1800" dirty="0"/>
              <a:t> </a:t>
            </a:r>
            <a:r>
              <a:rPr lang="en-US" sz="1800" dirty="0" err="1"/>
              <a:t>yetish</a:t>
            </a:r>
            <a:r>
              <a:rPr lang="en-US" sz="1800" dirty="0"/>
              <a:t> </a:t>
            </a:r>
            <a:r>
              <a:rPr lang="en-US" sz="1800" dirty="0" err="1"/>
              <a:t>xavfi</a:t>
            </a:r>
            <a:r>
              <a:rPr lang="en-US" sz="1800" dirty="0"/>
              <a:t> </a:t>
            </a:r>
            <a:r>
              <a:rPr lang="en-US" sz="1800" dirty="0" err="1"/>
              <a:t>yuqori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1026" name="Picture 2" descr="https://eurikacosmetics.ru/800/600/http/mir-krasotyi.ru/wp-content/uploads/2016/11/Nogti-stilety-zolotistyj-dizajn-fot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00" y="1071948"/>
            <a:ext cx="6751791" cy="456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24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9729" y="955589"/>
            <a:ext cx="2885303" cy="48259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800" b="1" dirty="0" smtClean="0"/>
              <a:t>     </a:t>
            </a:r>
            <a:r>
              <a:rPr lang="ru-RU" sz="1800" b="1" dirty="0" err="1" smtClean="0"/>
              <a:t>Dumaloq</a:t>
            </a:r>
            <a:r>
              <a:rPr lang="ru-RU" sz="1800" b="1" dirty="0" smtClean="0"/>
              <a:t> </a:t>
            </a:r>
            <a:r>
              <a:rPr lang="ru-RU" sz="1800" b="1" dirty="0" err="1"/>
              <a:t>shakl</a:t>
            </a:r>
            <a:endParaRPr lang="ru-RU" sz="1800" dirty="0"/>
          </a:p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ru-RU" sz="1800" dirty="0" err="1" smtClean="0"/>
              <a:t>Ushbu</a:t>
            </a:r>
            <a:r>
              <a:rPr lang="ru-RU" sz="1800" dirty="0" smtClean="0"/>
              <a:t> </a:t>
            </a:r>
            <a:r>
              <a:rPr lang="ru-RU" sz="1800" dirty="0" err="1"/>
              <a:t>shaklni</a:t>
            </a:r>
            <a:r>
              <a:rPr lang="ru-RU" sz="1800" dirty="0"/>
              <a:t> </a:t>
            </a:r>
            <a:r>
              <a:rPr lang="ru-RU" sz="1800" dirty="0" err="1"/>
              <a:t>faqat</a:t>
            </a:r>
            <a:r>
              <a:rPr lang="ru-RU" sz="1800" dirty="0"/>
              <a:t> </a:t>
            </a:r>
            <a:r>
              <a:rPr lang="ru-RU" sz="1800" dirty="0" err="1"/>
              <a:t>qisqa</a:t>
            </a:r>
            <a:r>
              <a:rPr lang="ru-RU" sz="1800" dirty="0"/>
              <a:t>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err="1" smtClean="0"/>
              <a:t>tirnoqlar</a:t>
            </a:r>
            <a:r>
              <a:rPr lang="ru-RU" sz="1800" dirty="0" smtClean="0"/>
              <a:t> </a:t>
            </a:r>
            <a:r>
              <a:rPr lang="ru-RU" sz="1800" dirty="0" err="1"/>
              <a:t>uchun</a:t>
            </a:r>
            <a:r>
              <a:rPr lang="ru-RU" sz="1800" dirty="0"/>
              <a:t> </a:t>
            </a:r>
            <a:r>
              <a:rPr lang="ru-RU" sz="1800" dirty="0" err="1"/>
              <a:t>qo‘llash</a:t>
            </a:r>
            <a:r>
              <a:rPr lang="ru-RU" sz="1800" dirty="0"/>
              <a:t>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err="1" smtClean="0"/>
              <a:t>mumkin</a:t>
            </a:r>
            <a:r>
              <a:rPr lang="ru-RU" sz="1800" dirty="0"/>
              <a:t>. </a:t>
            </a:r>
            <a:r>
              <a:rPr lang="en-US" sz="1800" dirty="0"/>
              <a:t>Shu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birga</a:t>
            </a:r>
            <a:r>
              <a:rPr lang="en-US" sz="1800" dirty="0"/>
              <a:t>, </a:t>
            </a:r>
            <a:r>
              <a:rPr lang="en-US" sz="1800" dirty="0" smtClean="0"/>
              <a:t>u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/>
              <a:t>2–3 mm </a:t>
            </a:r>
            <a:r>
              <a:rPr lang="en-US" sz="1800" dirty="0" err="1"/>
              <a:t>uzunlikdagi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tirnoqlarda</a:t>
            </a:r>
            <a:r>
              <a:rPr lang="en-US" sz="1800" dirty="0" smtClean="0"/>
              <a:t> </a:t>
            </a:r>
            <a:r>
              <a:rPr lang="en-US" sz="1800" dirty="0"/>
              <a:t>ham </a:t>
            </a:r>
            <a:r>
              <a:rPr lang="en-US" sz="1800" dirty="0" err="1"/>
              <a:t>mukammal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ko‘rinadi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446550"/>
            <a:ext cx="12192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ru-RU" altLang="ru-RU" sz="18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0" name="Picture 2" descr="https://go1.imgsmail.ru/imgpreview?key=49760dadd5a1c1b&amp;mb=imgdb_preview_229&amp;st=1629964951&amp;v=49d2a5ed5a97f5b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43" y="1029731"/>
            <a:ext cx="6545711" cy="466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64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4141" y="1309816"/>
            <a:ext cx="3616409" cy="414539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b="1" dirty="0" smtClean="0"/>
              <a:t>       </a:t>
            </a:r>
            <a:r>
              <a:rPr lang="ru-RU" b="1" dirty="0" err="1" smtClean="0"/>
              <a:t>Balerina</a:t>
            </a:r>
            <a:r>
              <a:rPr lang="ru-RU" b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Balet</a:t>
            </a:r>
            <a:r>
              <a:rPr lang="en-US" dirty="0" smtClean="0"/>
              <a:t> </a:t>
            </a:r>
            <a:r>
              <a:rPr lang="en-US" dirty="0" err="1"/>
              <a:t>raqqosalarining</a:t>
            </a:r>
            <a:r>
              <a:rPr lang="en-US" dirty="0"/>
              <a:t> </a:t>
            </a:r>
            <a:r>
              <a:rPr lang="en-US" dirty="0" err="1"/>
              <a:t>oyoq</a:t>
            </a:r>
            <a:r>
              <a:rPr lang="en-US" dirty="0"/>
              <a:t> </a:t>
            </a:r>
            <a:r>
              <a:rPr lang="en-US" dirty="0" err="1"/>
              <a:t>kiyimiga</a:t>
            </a:r>
            <a:r>
              <a:rPr lang="en-US" dirty="0"/>
              <a:t> (</a:t>
            </a:r>
            <a:r>
              <a:rPr lang="en-US" dirty="0" err="1"/>
              <a:t>cheshka</a:t>
            </a:r>
            <a:r>
              <a:rPr lang="en-US" dirty="0"/>
              <a:t>) </a:t>
            </a:r>
            <a:r>
              <a:rPr lang="en-US" dirty="0" err="1"/>
              <a:t>o‘xshashligi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shakl</a:t>
            </a:r>
            <a:r>
              <a:rPr lang="en-US" dirty="0"/>
              <a:t> </a:t>
            </a:r>
            <a:r>
              <a:rPr lang="en-US" dirty="0" err="1"/>
              <a:t>nomi</a:t>
            </a:r>
            <a:r>
              <a:rPr lang="en-US" dirty="0"/>
              <a:t>.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biroz</a:t>
            </a:r>
            <a:r>
              <a:rPr lang="en-US" dirty="0"/>
              <a:t> </a:t>
            </a:r>
            <a:r>
              <a:rPr lang="en-US" dirty="0" err="1"/>
              <a:t>to‘rtburchak</a:t>
            </a:r>
            <a:r>
              <a:rPr lang="en-US" dirty="0"/>
              <a:t> </a:t>
            </a:r>
            <a:r>
              <a:rPr lang="en-US" dirty="0" err="1"/>
              <a:t>shaklga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, </a:t>
            </a:r>
            <a:r>
              <a:rPr lang="en-US" dirty="0" err="1"/>
              <a:t>yonlari</a:t>
            </a:r>
            <a:r>
              <a:rPr lang="en-US" dirty="0"/>
              <a:t> </a:t>
            </a:r>
            <a:r>
              <a:rPr lang="en-US" dirty="0" err="1"/>
              <a:t>biroz</a:t>
            </a:r>
            <a:r>
              <a:rPr lang="en-US" dirty="0"/>
              <a:t> </a:t>
            </a:r>
            <a:r>
              <a:rPr lang="en-US" dirty="0" err="1"/>
              <a:t>pilkalangan</a:t>
            </a:r>
            <a:r>
              <a:rPr lang="en-US" dirty="0"/>
              <a:t> </a:t>
            </a:r>
            <a:r>
              <a:rPr lang="en-US" dirty="0" err="1"/>
              <a:t>shakl</a:t>
            </a:r>
            <a:r>
              <a:rPr lang="en-US" dirty="0"/>
              <a:t>. Bu </a:t>
            </a:r>
            <a:r>
              <a:rPr lang="en-US" dirty="0" err="1"/>
              <a:t>shaklning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shakllarga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</a:t>
            </a:r>
            <a:r>
              <a:rPr lang="en-US" dirty="0" err="1"/>
              <a:t>umri</a:t>
            </a:r>
            <a:r>
              <a:rPr lang="en-US" dirty="0"/>
              <a:t> </a:t>
            </a:r>
            <a:r>
              <a:rPr lang="en-US" dirty="0" err="1"/>
              <a:t>uzoqroq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shakldagi</a:t>
            </a:r>
            <a:r>
              <a:rPr lang="en-US" dirty="0"/>
              <a:t> </a:t>
            </a:r>
            <a:r>
              <a:rPr lang="en-US" dirty="0" err="1"/>
              <a:t>tirnoqning</a:t>
            </a:r>
            <a:r>
              <a:rPr lang="en-US" dirty="0"/>
              <a:t> </a:t>
            </a:r>
            <a:r>
              <a:rPr lang="en-US" dirty="0" err="1"/>
              <a:t>shikastlanish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sinish</a:t>
            </a:r>
            <a:r>
              <a:rPr lang="en-US" dirty="0"/>
              <a:t> </a:t>
            </a:r>
            <a:r>
              <a:rPr lang="en-US" dirty="0" err="1"/>
              <a:t>ehtimoli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3074" name="Picture 2" descr="https://ratatum.com/wp-content/uploads/2018/12/d2cbee8ff177538ccedacc0f1e9d1a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761" y="1103870"/>
            <a:ext cx="5231028" cy="47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447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Широкоэкранный</PresentationFormat>
  <Paragraphs>15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2021-08-26T08:03:14Z</dcterms:created>
  <dcterms:modified xsi:type="dcterms:W3CDTF">2021-08-26T08:09:16Z</dcterms:modified>
</cp:coreProperties>
</file>