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04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2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603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779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151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26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832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4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29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1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3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1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0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1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4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BEDA-C14B-499B-823F-8DCDAF565068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137F-3383-4D16-B8E7-0F882CAC4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33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3684768"/>
          </a:xfrm>
        </p:spPr>
        <p:txBody>
          <a:bodyPr>
            <a:normAutofit/>
          </a:bodyPr>
          <a:lstStyle/>
          <a:p>
            <a:pPr algn="ctr"/>
            <a:r>
              <a:rPr lang="en-AU" dirty="0" err="1" smtClean="0"/>
              <a:t>Mavzu:Yubka</a:t>
            </a:r>
            <a:r>
              <a:rPr lang="en-AU" dirty="0" smtClean="0"/>
              <a:t> </a:t>
            </a:r>
            <a:r>
              <a:rPr lang="en-AU" dirty="0" err="1" smtClean="0"/>
              <a:t>andozasini</a:t>
            </a:r>
            <a:r>
              <a:rPr lang="en-AU" dirty="0" smtClean="0"/>
              <a:t> </a:t>
            </a:r>
            <a:r>
              <a:rPr lang="en-AU" dirty="0" err="1" smtClean="0"/>
              <a:t>tayyorlash</a:t>
            </a:r>
            <a:r>
              <a:rPr lang="en-AU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464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 smtClean="0"/>
              <a:t>Reja</a:t>
            </a:r>
            <a:r>
              <a:rPr lang="en-A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2400" dirty="0" err="1"/>
              <a:t>Ayollar</a:t>
            </a:r>
            <a:r>
              <a:rPr lang="ru-RU" sz="2400" dirty="0"/>
              <a:t> </a:t>
            </a:r>
            <a:r>
              <a:rPr lang="ru-RU" sz="2400" dirty="0" err="1"/>
              <a:t>yubkasini</a:t>
            </a:r>
            <a:r>
              <a:rPr lang="ru-RU" sz="2400" dirty="0"/>
              <a:t> </a:t>
            </a:r>
            <a:r>
              <a:rPr lang="ru-RU" sz="2400" dirty="0" err="1"/>
              <a:t>modellashtirish</a:t>
            </a:r>
            <a:r>
              <a:rPr lang="ru-RU" sz="2400" dirty="0"/>
              <a:t>.</a:t>
            </a:r>
          </a:p>
          <a:p>
            <a:pPr lvl="1"/>
            <a:r>
              <a:rPr lang="ru-RU" sz="2400" dirty="0" err="1"/>
              <a:t>Ayollar</a:t>
            </a:r>
            <a:r>
              <a:rPr lang="ru-RU" sz="2400" dirty="0"/>
              <a:t> </a:t>
            </a:r>
            <a:r>
              <a:rPr lang="ru-RU" sz="2400" dirty="0" err="1"/>
              <a:t>yubkasini</a:t>
            </a:r>
            <a:r>
              <a:rPr lang="ru-RU" sz="2400" dirty="0"/>
              <a:t> </a:t>
            </a:r>
            <a:r>
              <a:rPr lang="ru-RU" sz="2400" dirty="0" err="1"/>
              <a:t>bichish</a:t>
            </a:r>
            <a:r>
              <a:rPr lang="ru-RU" sz="2400" dirty="0"/>
              <a:t>.</a:t>
            </a:r>
          </a:p>
          <a:p>
            <a:r>
              <a:rPr lang="ru-RU" dirty="0" err="1"/>
              <a:t>Ayollar</a:t>
            </a:r>
            <a:r>
              <a:rPr lang="ru-RU" dirty="0"/>
              <a:t> </a:t>
            </a:r>
            <a:r>
              <a:rPr lang="ru-RU" dirty="0" err="1"/>
              <a:t>yubkasini</a:t>
            </a:r>
            <a:r>
              <a:rPr lang="ru-RU" dirty="0"/>
              <a:t> </a:t>
            </a:r>
            <a:r>
              <a:rPr lang="ru-RU" dirty="0" err="1" smtClean="0"/>
              <a:t>tikish</a:t>
            </a:r>
            <a:endParaRPr lang="en-AU" dirty="0" smtClean="0"/>
          </a:p>
          <a:p>
            <a:pPr lvl="0"/>
            <a:r>
              <a:rPr lang="ru-RU" dirty="0" err="1"/>
              <a:t>Yubka-shimni</a:t>
            </a:r>
            <a:r>
              <a:rPr lang="ru-RU" dirty="0"/>
              <a:t> </a:t>
            </a:r>
            <a:r>
              <a:rPr lang="ru-RU" dirty="0" err="1"/>
              <a:t>modellashtirish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Yubka-shimini</a:t>
            </a:r>
            <a:r>
              <a:rPr lang="ru-RU" dirty="0"/>
              <a:t> </a:t>
            </a:r>
            <a:r>
              <a:rPr lang="ru-RU" dirty="0" err="1"/>
              <a:t>bichish</a:t>
            </a:r>
            <a:r>
              <a:rPr lang="ru-RU" dirty="0"/>
              <a:t>.</a:t>
            </a:r>
          </a:p>
          <a:p>
            <a:r>
              <a:rPr lang="ru-RU" dirty="0" err="1"/>
              <a:t>Yubka-shimini</a:t>
            </a:r>
            <a:r>
              <a:rPr lang="ru-RU" dirty="0"/>
              <a:t> </a:t>
            </a:r>
            <a:r>
              <a:rPr lang="ru-RU" dirty="0" err="1"/>
              <a:t>tikish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0834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8354" y="1068651"/>
            <a:ext cx="913093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15000"/>
              </a:lnSpc>
              <a:spcAft>
                <a:spcPts val="825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yo‘nalishi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kertimlar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vitachka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ko‘rsatiladi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Andazalarni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masshtabda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Ishlov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jadval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tikishda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qo‘llanadigan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ko‘rsatilgan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3008" y="3313158"/>
            <a:ext cx="244792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5674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0240" y="640097"/>
            <a:ext cx="896112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15000"/>
              </a:lnSpc>
              <a:spcAft>
                <a:spcPts val="825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matodan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klassik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uslubda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to‘g‘ri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bichimli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tizzadan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pastroq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uzunlikdagi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Old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yaxlit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vitachkali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Ort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vitachkali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molniya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taqilmasi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bor.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qirqim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mag‘iz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belbog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112067" y="2686776"/>
            <a:ext cx="2699385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9863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3668" y="0"/>
            <a:ext cx="9261566" cy="2424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ctr">
              <a:lnSpc>
                <a:spcPct val="115000"/>
              </a:lnSpc>
              <a:spcAft>
                <a:spcPts val="825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Yubka-shimning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ko‘rinishi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15000"/>
              </a:lnSpc>
              <a:spcAft>
                <a:spcPts val="825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Ayollar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yubka-shimining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silueti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yo‘nalishiga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o‘zgaradi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bel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chizig‘ida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belbog‘i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ingichka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uzaytirilgan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uzaytirilgan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tutgichli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tutkichsiz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yon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yaxlit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turlichadir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izmada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molniya»da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model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uslubga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gazlamaga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8092" y="2710815"/>
            <a:ext cx="934720" cy="235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5904" y="3175317"/>
            <a:ext cx="922020" cy="160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708069" y="5561810"/>
            <a:ext cx="454073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2925" indent="-542925" algn="ctr">
              <a:lnSpc>
                <a:spcPct val="115000"/>
              </a:lnSpc>
              <a:spcAft>
                <a:spcPts val="825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old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ort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bo‘lagini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908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7845" y="336188"/>
            <a:ext cx="1443990" cy="177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48929" y="405266"/>
            <a:ext cx="128968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7268" y="560162"/>
            <a:ext cx="417830" cy="176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55129" y="674370"/>
            <a:ext cx="693420" cy="130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20874" y="652145"/>
            <a:ext cx="721360" cy="134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33484" y="636224"/>
            <a:ext cx="560070" cy="135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674633" y="606879"/>
            <a:ext cx="57594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734491" y="3226542"/>
            <a:ext cx="6096000" cy="1685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andazalari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ort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-shim old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belbog‘i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cho‘ntak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mag‘izi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old yon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cho‘ntak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xaltasi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old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qiyalama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cho‘ntak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gulfigi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10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 smtClean="0"/>
              <a:t>Nazorat</a:t>
            </a:r>
            <a:r>
              <a:rPr lang="en-AU" dirty="0" smtClean="0"/>
              <a:t> </a:t>
            </a:r>
            <a:r>
              <a:rPr lang="en-AU" dirty="0" err="1" smtClean="0"/>
              <a:t>uchun</a:t>
            </a:r>
            <a:r>
              <a:rPr lang="en-AU" dirty="0" smtClean="0"/>
              <a:t> </a:t>
            </a:r>
            <a:r>
              <a:rPr lang="en-AU" dirty="0" err="1" smtClean="0"/>
              <a:t>savollar</a:t>
            </a:r>
            <a:r>
              <a:rPr lang="en-A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Yubkani</a:t>
            </a:r>
            <a:r>
              <a:rPr lang="en-US" dirty="0"/>
              <a:t> </a:t>
            </a:r>
            <a:r>
              <a:rPr lang="en-US" dirty="0" err="1"/>
              <a:t>bichish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gazlamani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jarayonini</a:t>
            </a:r>
            <a:r>
              <a:rPr lang="en-US" dirty="0"/>
              <a:t> </a:t>
            </a:r>
            <a:r>
              <a:rPr lang="en-US" dirty="0" err="1"/>
              <a:t>so‘zlang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ru-RU" dirty="0" err="1"/>
              <a:t>Gazlamaga</a:t>
            </a:r>
            <a:r>
              <a:rPr lang="ru-RU" dirty="0"/>
              <a:t> </a:t>
            </a:r>
            <a:r>
              <a:rPr lang="ru-RU" dirty="0" err="1"/>
              <a:t>andaza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joylashtiriladi</a:t>
            </a:r>
            <a:r>
              <a:rPr lang="ru-RU" dirty="0"/>
              <a:t>?</a:t>
            </a:r>
          </a:p>
          <a:p>
            <a:pPr lvl="0"/>
            <a:r>
              <a:rPr lang="en-US" dirty="0" err="1"/>
              <a:t>Yubkaga</a:t>
            </a:r>
            <a:r>
              <a:rPr lang="en-US" dirty="0"/>
              <a:t> NII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ayting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Shimni</a:t>
            </a:r>
            <a:r>
              <a:rPr lang="en-US" dirty="0" smtClean="0"/>
              <a:t> </a:t>
            </a:r>
            <a:r>
              <a:rPr lang="en-US" dirty="0" err="1"/>
              <a:t>bichish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gazlamani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jarayonini</a:t>
            </a:r>
            <a:r>
              <a:rPr lang="en-US" dirty="0"/>
              <a:t> </a:t>
            </a:r>
            <a:r>
              <a:rPr lang="en-US" dirty="0" err="1"/>
              <a:t>so‘zlang</a:t>
            </a:r>
            <a:r>
              <a:rPr lang="en-US" dirty="0"/>
              <a:t>. </a:t>
            </a:r>
            <a:endParaRPr lang="ru-RU" dirty="0"/>
          </a:p>
          <a:p>
            <a:pPr lvl="0"/>
            <a:r>
              <a:rPr lang="ru-RU" dirty="0" err="1"/>
              <a:t>Gazlamaga</a:t>
            </a:r>
            <a:r>
              <a:rPr lang="ru-RU" dirty="0"/>
              <a:t> </a:t>
            </a:r>
            <a:r>
              <a:rPr lang="ru-RU" dirty="0" err="1"/>
              <a:t>andazaga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joylashtiriladi</a:t>
            </a:r>
            <a:r>
              <a:rPr lang="ru-RU" dirty="0"/>
              <a:t>?</a:t>
            </a:r>
          </a:p>
          <a:p>
            <a:pPr lvl="0"/>
            <a:r>
              <a:rPr lang="en-US" dirty="0"/>
              <a:t>Yon </a:t>
            </a:r>
            <a:r>
              <a:rPr lang="en-US" dirty="0" err="1"/>
              <a:t>qiyalama</a:t>
            </a:r>
            <a:r>
              <a:rPr lang="en-US" dirty="0"/>
              <a:t> </a:t>
            </a:r>
            <a:r>
              <a:rPr lang="en-US" dirty="0" err="1"/>
              <a:t>cho‘ntagi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en-US" dirty="0" err="1"/>
              <a:t>Shimga</a:t>
            </a:r>
            <a:r>
              <a:rPr lang="en-US" dirty="0"/>
              <a:t> NII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ayting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46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17</TotalTime>
  <Words>298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Tw Cen MT</vt:lpstr>
      <vt:lpstr>Контур</vt:lpstr>
      <vt:lpstr>Mavzu:Yubka andozasini tayyorlash. </vt:lpstr>
      <vt:lpstr>Reja:</vt:lpstr>
      <vt:lpstr>Презентация PowerPoint</vt:lpstr>
      <vt:lpstr>Презентация PowerPoint</vt:lpstr>
      <vt:lpstr>Презентация PowerPoint</vt:lpstr>
      <vt:lpstr>Презентация PowerPoint</vt:lpstr>
      <vt:lpstr>Nazorat uchun savollar: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Mavzu:Yubka-shim andozasini tayyorlash. Ayollar shimi andozasini tayyorlash</dc:title>
  <dc:creator>RT</dc:creator>
  <cp:lastModifiedBy>E-MaxUser</cp:lastModifiedBy>
  <cp:revision>3</cp:revision>
  <dcterms:created xsi:type="dcterms:W3CDTF">2021-10-19T19:23:37Z</dcterms:created>
  <dcterms:modified xsi:type="dcterms:W3CDTF">2021-12-21T11:14:55Z</dcterms:modified>
</cp:coreProperties>
</file>