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74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1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16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0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8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36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1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6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26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3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29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9CE06-3CAE-40CE-BC6E-CB4C7B77A49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C4AE-BBE9-4D3D-A052-A6E83B53C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0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au.perm.ru/wp-content/uploads/2017/07/forma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1187" y="5056385"/>
            <a:ext cx="9240907" cy="103961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. </a:t>
            </a:r>
            <a:r>
              <a:rPr lang="en-US" b="1" dirty="0" err="1"/>
              <a:t>Tirnoq</a:t>
            </a:r>
            <a:r>
              <a:rPr lang="en-US" b="1" dirty="0"/>
              <a:t> </a:t>
            </a:r>
            <a:r>
              <a:rPr lang="en-US" b="1" dirty="0" err="1"/>
              <a:t>shakllari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i="1" dirty="0"/>
              <a:t>1</a:t>
            </a:r>
            <a:r>
              <a:rPr lang="en-US" dirty="0"/>
              <a:t> – oval; </a:t>
            </a:r>
            <a:r>
              <a:rPr lang="en-US" i="1" dirty="0"/>
              <a:t>2</a:t>
            </a:r>
            <a:r>
              <a:rPr lang="en-US" dirty="0"/>
              <a:t> – </a:t>
            </a:r>
            <a:r>
              <a:rPr lang="en-US" dirty="0" err="1"/>
              <a:t>bodomsimon</a:t>
            </a:r>
            <a:r>
              <a:rPr lang="en-US" dirty="0"/>
              <a:t>; </a:t>
            </a:r>
            <a:r>
              <a:rPr lang="en-US" i="1" dirty="0"/>
              <a:t>3</a:t>
            </a:r>
            <a:r>
              <a:rPr lang="en-US" dirty="0"/>
              <a:t> – </a:t>
            </a:r>
            <a:r>
              <a:rPr lang="en-US" dirty="0" err="1"/>
              <a:t>to‘rtburchak</a:t>
            </a:r>
            <a:r>
              <a:rPr lang="en-US" dirty="0"/>
              <a:t>; </a:t>
            </a:r>
            <a:r>
              <a:rPr lang="en-US" i="1" dirty="0"/>
              <a:t>4</a:t>
            </a:r>
            <a:r>
              <a:rPr lang="en-US" dirty="0"/>
              <a:t> – </a:t>
            </a:r>
            <a:r>
              <a:rPr lang="en-US" dirty="0" err="1"/>
              <a:t>stilet</a:t>
            </a:r>
            <a:r>
              <a:rPr lang="en-US" dirty="0"/>
              <a:t>; </a:t>
            </a:r>
            <a:r>
              <a:rPr lang="en-US" i="1" dirty="0"/>
              <a:t>5</a:t>
            </a:r>
            <a:r>
              <a:rPr lang="en-US" dirty="0"/>
              <a:t> – </a:t>
            </a:r>
            <a:r>
              <a:rPr lang="en-US" dirty="0" err="1"/>
              <a:t>dumaloq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Основные формы натуральных ногтей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459146" y="964879"/>
            <a:ext cx="9584987" cy="3697737"/>
          </a:xfrm>
          <a:prstGeom prst="rect">
            <a:avLst/>
          </a:prstGeom>
          <a:noFill/>
          <a:ln w="9525" cap="flat"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942012" y="391887"/>
            <a:ext cx="6633834" cy="40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3000"/>
              </a:lnSpc>
              <a:spcAft>
                <a:spcPts val="0"/>
              </a:spcAft>
            </a:pPr>
            <a:r>
              <a:rPr lang="uz-Cyrl-U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Tirnoqlarning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6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0701" y="1132700"/>
            <a:ext cx="3617825" cy="462366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800" b="1" dirty="0" smtClean="0"/>
              <a:t>      </a:t>
            </a:r>
            <a:r>
              <a:rPr lang="ru-RU" sz="1800" b="1" dirty="0" err="1" smtClean="0"/>
              <a:t>Oval</a:t>
            </a:r>
            <a:r>
              <a:rPr lang="ru-RU" sz="1800" b="1" dirty="0" smtClean="0"/>
              <a:t> </a:t>
            </a:r>
            <a:r>
              <a:rPr lang="ru-RU" sz="1800" b="1" dirty="0"/>
              <a:t>(</a:t>
            </a:r>
            <a:r>
              <a:rPr lang="ru-RU" sz="1800" b="1" dirty="0" err="1"/>
              <a:t>tuxumsimon</a:t>
            </a:r>
            <a:r>
              <a:rPr lang="ru-RU" sz="1800" b="1" dirty="0"/>
              <a:t>) </a:t>
            </a:r>
            <a:r>
              <a:rPr lang="ru-RU" sz="1800" b="1" dirty="0" err="1"/>
              <a:t>shakl</a:t>
            </a:r>
            <a:r>
              <a:rPr lang="en-US" sz="1800" b="1" dirty="0" smtClean="0"/>
              <a:t>.</a:t>
            </a:r>
            <a:endParaRPr lang="ru-RU" sz="1800" dirty="0" smtClean="0"/>
          </a:p>
          <a:p>
            <a:pPr marL="0" lv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 smtClean="0"/>
              <a:t>O‘rta</a:t>
            </a:r>
            <a:r>
              <a:rPr lang="en-US" sz="1800" dirty="0" smtClean="0"/>
              <a:t> </a:t>
            </a:r>
            <a:r>
              <a:rPr lang="en-US" sz="1800" dirty="0" err="1"/>
              <a:t>uzunlikdagi</a:t>
            </a:r>
            <a:r>
              <a:rPr lang="en-US" sz="1800" dirty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ma’qul</a:t>
            </a:r>
            <a:r>
              <a:rPr lang="en-US" sz="1800" dirty="0"/>
              <a:t> </a:t>
            </a:r>
            <a:r>
              <a:rPr lang="en-US" sz="1800" dirty="0" err="1"/>
              <a:t>shakl</a:t>
            </a:r>
            <a:r>
              <a:rPr lang="en-US" sz="1800" dirty="0"/>
              <a:t>. </a:t>
            </a:r>
            <a:r>
              <a:rPr lang="en-US" sz="1800" dirty="0" err="1"/>
              <a:t>Chunki</a:t>
            </a:r>
            <a:r>
              <a:rPr lang="en-US" sz="1800" dirty="0"/>
              <a:t> oval </a:t>
            </a:r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barmoqlarni</a:t>
            </a:r>
            <a:r>
              <a:rPr lang="en-US" sz="1800" dirty="0"/>
              <a:t> </a:t>
            </a:r>
            <a:r>
              <a:rPr lang="en-US" sz="1800" dirty="0" err="1"/>
              <a:t>vizual</a:t>
            </a:r>
            <a:r>
              <a:rPr lang="en-US" sz="1800" dirty="0"/>
              <a:t> </a:t>
            </a:r>
            <a:r>
              <a:rPr lang="en-US" sz="1800" dirty="0" err="1"/>
              <a:t>ravishda</a:t>
            </a:r>
            <a:r>
              <a:rPr lang="en-US" sz="1800" dirty="0"/>
              <a:t> </a:t>
            </a:r>
            <a:r>
              <a:rPr lang="en-US" sz="1800" dirty="0" err="1"/>
              <a:t>uzun</a:t>
            </a:r>
            <a:r>
              <a:rPr lang="en-US" sz="1800" dirty="0"/>
              <a:t> </a:t>
            </a:r>
            <a:r>
              <a:rPr lang="en-US" sz="1800" dirty="0" err="1"/>
              <a:t>ko‘rsatadi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Oval </a:t>
            </a:r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kalta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yo‘g‘on</a:t>
            </a:r>
            <a:r>
              <a:rPr lang="en-US" sz="1800" dirty="0"/>
              <a:t> </a:t>
            </a:r>
            <a:r>
              <a:rPr lang="en-US" sz="1800" dirty="0" err="1"/>
              <a:t>barmoq</a:t>
            </a:r>
            <a:r>
              <a:rPr lang="en-US" sz="1800" dirty="0"/>
              <a:t> </a:t>
            </a:r>
            <a:r>
              <a:rPr lang="en-US" sz="1800" dirty="0" err="1"/>
              <a:t>egalariga</a:t>
            </a:r>
            <a:r>
              <a:rPr lang="en-US" sz="1800" dirty="0"/>
              <a:t> </a:t>
            </a:r>
            <a:r>
              <a:rPr lang="en-US" sz="1800" dirty="0" err="1"/>
              <a:t>tavsiya</a:t>
            </a:r>
            <a:r>
              <a:rPr lang="en-US" sz="1800" dirty="0"/>
              <a:t> </a:t>
            </a:r>
            <a:r>
              <a:rPr lang="en-US" sz="1800" dirty="0" err="1"/>
              <a:t>qilinadi</a:t>
            </a:r>
            <a:r>
              <a:rPr lang="en-US" sz="1800" dirty="0"/>
              <a:t>. </a:t>
            </a:r>
            <a:r>
              <a:rPr lang="en-US" sz="1800" dirty="0" err="1"/>
              <a:t>Barmoqlarining</a:t>
            </a:r>
            <a:r>
              <a:rPr lang="en-US" sz="1800" dirty="0"/>
              <a:t> </a:t>
            </a:r>
            <a:r>
              <a:rPr lang="en-US" sz="1800" dirty="0" err="1"/>
              <a:t>uchki</a:t>
            </a:r>
            <a:r>
              <a:rPr lang="en-US" sz="1800" dirty="0"/>
              <a:t> </a:t>
            </a:r>
            <a:r>
              <a:rPr lang="en-US" sz="1800" dirty="0" err="1"/>
              <a:t>qismi</a:t>
            </a:r>
            <a:r>
              <a:rPr lang="en-US" sz="1800" dirty="0"/>
              <a:t> </a:t>
            </a:r>
            <a:r>
              <a:rPr lang="en-US" sz="1800" dirty="0" err="1"/>
              <a:t>ingichka</a:t>
            </a:r>
            <a:r>
              <a:rPr lang="en-US" sz="1800" dirty="0"/>
              <a:t> </a:t>
            </a:r>
            <a:r>
              <a:rPr lang="en-US" sz="1800" dirty="0" err="1"/>
              <a:t>insonlarga</a:t>
            </a:r>
            <a:r>
              <a:rPr lang="en-US" sz="1800" dirty="0"/>
              <a:t> oval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qo‘llarning</a:t>
            </a:r>
            <a:r>
              <a:rPr lang="en-US" sz="1800" dirty="0"/>
              <a:t> </a:t>
            </a:r>
            <a:r>
              <a:rPr lang="en-US" sz="1800" dirty="0" err="1"/>
              <a:t>tabiiy</a:t>
            </a:r>
            <a:r>
              <a:rPr lang="en-US" sz="1800" dirty="0"/>
              <a:t> </a:t>
            </a:r>
            <a:r>
              <a:rPr lang="en-US" sz="1800" dirty="0" err="1"/>
              <a:t>tusini</a:t>
            </a:r>
            <a:r>
              <a:rPr lang="en-US" sz="1800" dirty="0"/>
              <a:t> </a:t>
            </a:r>
            <a:r>
              <a:rPr lang="en-US" sz="1800" dirty="0" err="1"/>
              <a:t>beradi</a:t>
            </a:r>
            <a:r>
              <a:rPr lang="en-US" sz="1800" dirty="0"/>
              <a:t>. </a:t>
            </a:r>
            <a:r>
              <a:rPr lang="en-US" sz="1800" dirty="0" err="1"/>
              <a:t>Tirnoqlari</a:t>
            </a:r>
            <a:r>
              <a:rPr lang="en-US" sz="1800" dirty="0"/>
              <a:t> </a:t>
            </a:r>
            <a:r>
              <a:rPr lang="en-US" sz="1800" dirty="0" err="1"/>
              <a:t>kalta</a:t>
            </a:r>
            <a:r>
              <a:rPr lang="en-US" sz="1800" dirty="0"/>
              <a:t> </a:t>
            </a:r>
            <a:r>
              <a:rPr lang="en-US" sz="1800" dirty="0" err="1"/>
              <a:t>mijozlarga</a:t>
            </a:r>
            <a:r>
              <a:rPr lang="en-US" sz="1800" dirty="0"/>
              <a:t> ham oval </a:t>
            </a:r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mos</a:t>
            </a:r>
            <a:r>
              <a:rPr lang="en-US" sz="1800" dirty="0"/>
              <a:t> </a:t>
            </a:r>
            <a:r>
              <a:rPr lang="en-US" sz="1800" dirty="0" err="1"/>
              <a:t>tushadi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1026" name="Picture 2" descr="https://i2.wp.com/womane.ru/wp-content/uploads/2017/10/formy-nogtej-dlya-manikyura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878" y="1132701"/>
            <a:ext cx="5715000" cy="452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47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251" y="815430"/>
            <a:ext cx="3803469" cy="435133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Bodomsimon</a:t>
            </a:r>
            <a:r>
              <a:rPr lang="ru-RU" b="1" dirty="0" smtClean="0"/>
              <a:t> </a:t>
            </a:r>
            <a:r>
              <a:rPr lang="ru-RU" b="1" dirty="0" err="1"/>
              <a:t>shakl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shakllardan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. </a:t>
            </a:r>
            <a:r>
              <a:rPr lang="en-US" dirty="0" err="1"/>
              <a:t>Bodomsimon</a:t>
            </a:r>
            <a:r>
              <a:rPr lang="en-US" dirty="0"/>
              <a:t> </a:t>
            </a:r>
            <a:r>
              <a:rPr lang="en-US" dirty="0" err="1"/>
              <a:t>tirnoqlar</a:t>
            </a:r>
            <a:r>
              <a:rPr lang="en-US" dirty="0"/>
              <a:t>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nafis</a:t>
            </a:r>
            <a:r>
              <a:rPr lang="en-US" dirty="0"/>
              <a:t> </a:t>
            </a:r>
            <a:r>
              <a:rPr lang="en-US" dirty="0" err="1"/>
              <a:t>barmoq</a:t>
            </a:r>
            <a:r>
              <a:rPr lang="en-US" dirty="0"/>
              <a:t> </a:t>
            </a:r>
            <a:r>
              <a:rPr lang="en-US" dirty="0" err="1"/>
              <a:t>sohibalariga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Bu </a:t>
            </a:r>
            <a:r>
              <a:rPr lang="en-US" dirty="0" err="1"/>
              <a:t>shaklning</a:t>
            </a:r>
            <a:r>
              <a:rPr lang="en-US" dirty="0"/>
              <a:t> </a:t>
            </a:r>
            <a:r>
              <a:rPr lang="en-US" dirty="0" err="1"/>
              <a:t>yutug‘i</a:t>
            </a:r>
            <a:r>
              <a:rPr lang="en-US" dirty="0"/>
              <a:t> </a:t>
            </a:r>
            <a:r>
              <a:rPr lang="en-US" dirty="0" err="1"/>
              <a:t>shundaki</a:t>
            </a:r>
            <a:r>
              <a:rPr lang="en-US" dirty="0"/>
              <a:t>,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surtilgan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rangdagi</a:t>
            </a:r>
            <a:r>
              <a:rPr lang="en-US" dirty="0"/>
              <a:t> 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chiroyli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Bodomsimon</a:t>
            </a:r>
            <a:r>
              <a:rPr lang="en-US" dirty="0"/>
              <a:t> </a:t>
            </a:r>
            <a:r>
              <a:rPr lang="en-US" dirty="0" err="1"/>
              <a:t>shakl</a:t>
            </a:r>
            <a:r>
              <a:rPr lang="en-US" dirty="0"/>
              <a:t> </a:t>
            </a:r>
            <a:r>
              <a:rPr lang="en-US" dirty="0" err="1"/>
              <a:t>kimlarga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2050" name="Picture 2" descr="https://i1.wp.com/heaclub.ru/tim/5f7233035bdb67361300a26cccd5eff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5" y="631371"/>
            <a:ext cx="6428104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69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559" y="5107459"/>
            <a:ext cx="10883127" cy="11450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800" b="1" dirty="0" smtClean="0"/>
              <a:t>                                                                                      </a:t>
            </a:r>
            <a:r>
              <a:rPr lang="ru-RU" sz="1800" b="1" dirty="0" err="1" smtClean="0"/>
              <a:t>To‘rtburchak</a:t>
            </a:r>
            <a:r>
              <a:rPr lang="en-US" sz="1800" b="1" dirty="0" smtClean="0"/>
              <a:t>.</a:t>
            </a:r>
            <a:endParaRPr lang="ru-RU" sz="1800" dirty="0"/>
          </a:p>
          <a:p>
            <a:pPr marL="0" indent="0">
              <a:buNone/>
            </a:pPr>
            <a:r>
              <a:rPr lang="ru-RU" sz="1800" dirty="0" err="1"/>
              <a:t>To‘rtburchak</a:t>
            </a:r>
            <a:r>
              <a:rPr lang="ru-RU" sz="1800" dirty="0"/>
              <a:t> </a:t>
            </a:r>
            <a:r>
              <a:rPr lang="ru-RU" sz="1800" dirty="0" err="1"/>
              <a:t>shakldagi</a:t>
            </a:r>
            <a:r>
              <a:rPr lang="ru-RU" sz="1800" dirty="0"/>
              <a:t> </a:t>
            </a:r>
            <a:r>
              <a:rPr lang="ru-RU" sz="1800" dirty="0" err="1"/>
              <a:t>tirnoqlarni</a:t>
            </a:r>
            <a:r>
              <a:rPr lang="ru-RU" sz="1800" dirty="0"/>
              <a:t> </a:t>
            </a:r>
            <a:r>
              <a:rPr lang="ru-RU" sz="1800" dirty="0" err="1"/>
              <a:t>nozik</a:t>
            </a:r>
            <a:r>
              <a:rPr lang="ru-RU" sz="1800" dirty="0"/>
              <a:t> </a:t>
            </a:r>
            <a:r>
              <a:rPr lang="ru-RU" sz="1800" dirty="0" err="1"/>
              <a:t>qo‘llar</a:t>
            </a:r>
            <a:r>
              <a:rPr lang="ru-RU" sz="1800" dirty="0"/>
              <a:t> </a:t>
            </a:r>
            <a:r>
              <a:rPr lang="ru-RU" sz="1800" dirty="0" err="1"/>
              <a:t>va</a:t>
            </a:r>
            <a:r>
              <a:rPr lang="ru-RU" sz="1800" dirty="0"/>
              <a:t> </a:t>
            </a:r>
            <a:r>
              <a:rPr lang="ru-RU" sz="1800" dirty="0" err="1"/>
              <a:t>ingichka</a:t>
            </a:r>
            <a:r>
              <a:rPr lang="ru-RU" sz="1800" dirty="0"/>
              <a:t> </a:t>
            </a:r>
            <a:r>
              <a:rPr lang="ru-RU" sz="1800" dirty="0" err="1"/>
              <a:t>barmoqlari</a:t>
            </a:r>
            <a:r>
              <a:rPr lang="ru-RU" sz="1800" dirty="0"/>
              <a:t> </a:t>
            </a:r>
            <a:r>
              <a:rPr lang="ru-RU" sz="1800" dirty="0" err="1"/>
              <a:t>bo‘lgan</a:t>
            </a:r>
            <a:r>
              <a:rPr lang="ru-RU" sz="1800" dirty="0"/>
              <a:t> </a:t>
            </a:r>
            <a:r>
              <a:rPr lang="ru-RU" sz="1800" dirty="0" err="1"/>
              <a:t>qizlar</a:t>
            </a:r>
            <a:r>
              <a:rPr lang="ru-RU" sz="1800" dirty="0"/>
              <a:t> </a:t>
            </a:r>
            <a:r>
              <a:rPr lang="ru-RU" sz="1800" dirty="0" err="1"/>
              <a:t>tanlaydi</a:t>
            </a:r>
            <a:r>
              <a:rPr lang="ru-RU" sz="1800" dirty="0"/>
              <a:t>, </a:t>
            </a:r>
            <a:r>
              <a:rPr lang="ru-RU" sz="1800" dirty="0" err="1"/>
              <a:t>chunki</a:t>
            </a:r>
            <a:r>
              <a:rPr lang="ru-RU" sz="1800" dirty="0"/>
              <a:t> </a:t>
            </a:r>
            <a:r>
              <a:rPr lang="ru-RU" sz="1800" dirty="0" err="1"/>
              <a:t>bu</a:t>
            </a:r>
            <a:r>
              <a:rPr lang="ru-RU" sz="1800" dirty="0"/>
              <a:t> </a:t>
            </a:r>
            <a:r>
              <a:rPr lang="ru-RU" sz="1800" dirty="0" err="1"/>
              <a:t>shakl</a:t>
            </a:r>
            <a:r>
              <a:rPr lang="ru-RU" sz="1800" dirty="0"/>
              <a:t> </a:t>
            </a:r>
            <a:r>
              <a:rPr lang="ru-RU" sz="1800" dirty="0" err="1"/>
              <a:t>barmoqlarni</a:t>
            </a:r>
            <a:r>
              <a:rPr lang="ru-RU" sz="1800" dirty="0"/>
              <a:t> </a:t>
            </a:r>
            <a:r>
              <a:rPr lang="ru-RU" sz="1800" dirty="0" err="1"/>
              <a:t>vizual</a:t>
            </a:r>
            <a:r>
              <a:rPr lang="ru-RU" sz="1800" dirty="0"/>
              <a:t> </a:t>
            </a:r>
            <a:r>
              <a:rPr lang="ru-RU" sz="1800" dirty="0" err="1"/>
              <a:t>ravishda</a:t>
            </a:r>
            <a:r>
              <a:rPr lang="ru-RU" sz="1800" dirty="0"/>
              <a:t> </a:t>
            </a:r>
            <a:r>
              <a:rPr lang="ru-RU" sz="1800" dirty="0" err="1"/>
              <a:t>cho‘zib</a:t>
            </a:r>
            <a:r>
              <a:rPr lang="ru-RU" sz="1800" dirty="0"/>
              <a:t>, </a:t>
            </a:r>
            <a:r>
              <a:rPr lang="ru-RU" sz="1800" dirty="0" err="1"/>
              <a:t>toraytiradi</a:t>
            </a:r>
            <a:r>
              <a:rPr lang="ru-RU" sz="1800" dirty="0"/>
              <a:t>.</a:t>
            </a:r>
          </a:p>
          <a:p>
            <a:endParaRPr lang="ru-RU" sz="1800" dirty="0"/>
          </a:p>
        </p:txBody>
      </p:sp>
      <p:pic>
        <p:nvPicPr>
          <p:cNvPr id="1026" name="Picture 2" descr="https://nail-trend.ru/uploads/posts/2017-12/medium/1514292809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60" y="345987"/>
            <a:ext cx="10269079" cy="467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607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68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2021-08-26T07:51:17Z</dcterms:created>
  <dcterms:modified xsi:type="dcterms:W3CDTF">2021-08-26T07:58:15Z</dcterms:modified>
</cp:coreProperties>
</file>