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9599-3421-4AB3-BB56-4529429A5436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0330-9487-48A6-A5D6-189DC36C5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519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9599-3421-4AB3-BB56-4529429A5436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0330-9487-48A6-A5D6-189DC36C5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105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9599-3421-4AB3-BB56-4529429A5436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0330-9487-48A6-A5D6-189DC36C5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878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9599-3421-4AB3-BB56-4529429A5436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0330-9487-48A6-A5D6-189DC36C5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881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9599-3421-4AB3-BB56-4529429A5436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0330-9487-48A6-A5D6-189DC36C5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002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9599-3421-4AB3-BB56-4529429A5436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0330-9487-48A6-A5D6-189DC36C5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014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9599-3421-4AB3-BB56-4529429A5436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0330-9487-48A6-A5D6-189DC36C5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187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9599-3421-4AB3-BB56-4529429A5436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0330-9487-48A6-A5D6-189DC36C5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133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9599-3421-4AB3-BB56-4529429A5436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0330-9487-48A6-A5D6-189DC36C5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812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9599-3421-4AB3-BB56-4529429A5436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0330-9487-48A6-A5D6-189DC36C5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127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9599-3421-4AB3-BB56-4529429A5436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0330-9487-48A6-A5D6-189DC36C5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676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49599-3421-4AB3-BB56-4529429A5436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D0330-9487-48A6-A5D6-189DC36C5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114270" y="947350"/>
            <a:ext cx="3624650" cy="4563763"/>
          </a:xfrm>
        </p:spPr>
        <p:txBody>
          <a:bodyPr>
            <a:normAutofit lnSpcReduction="10000"/>
          </a:bodyPr>
          <a:lstStyle/>
          <a:p>
            <a:endParaRPr lang="uz-Cyrl-UZ" sz="1800" dirty="0" smtClean="0"/>
          </a:p>
          <a:p>
            <a:r>
              <a:rPr lang="ru-RU" sz="1800" b="1" dirty="0" smtClean="0"/>
              <a:t>5- </a:t>
            </a:r>
            <a:r>
              <a:rPr lang="en-US" sz="1800" b="1" dirty="0" err="1" smtClean="0"/>
              <a:t>Mavzu</a:t>
            </a:r>
            <a:r>
              <a:rPr lang="ru-RU" sz="1800" b="1" dirty="0" smtClean="0"/>
              <a:t>: </a:t>
            </a:r>
            <a:r>
              <a:rPr lang="en-US" sz="1800" b="1" dirty="0" err="1" smtClean="0"/>
              <a:t>Tirnoq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kasalliklari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va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patalogiyasi</a:t>
            </a:r>
            <a:r>
              <a:rPr lang="en-US" sz="1800" b="1" dirty="0" smtClean="0"/>
              <a:t> </a:t>
            </a:r>
            <a:endParaRPr lang="uz-Cyrl-UZ" sz="1800" b="1" dirty="0" smtClean="0"/>
          </a:p>
          <a:p>
            <a:r>
              <a:rPr lang="en-US" sz="1800" b="1" dirty="0"/>
              <a:t>Pigment </a:t>
            </a:r>
            <a:r>
              <a:rPr lang="en-US" sz="1800" b="1" dirty="0" err="1"/>
              <a:t>anomaliyalari</a:t>
            </a:r>
            <a:endParaRPr lang="ru-RU" sz="1800" dirty="0"/>
          </a:p>
          <a:p>
            <a:endParaRPr lang="ru-RU" sz="1800" dirty="0"/>
          </a:p>
          <a:p>
            <a:r>
              <a:rPr lang="en-US" sz="1800" dirty="0" err="1" smtClean="0"/>
              <a:t>Ushbu</a:t>
            </a:r>
            <a:r>
              <a:rPr lang="en-US" sz="1800" dirty="0" smtClean="0"/>
              <a:t> </a:t>
            </a:r>
            <a:r>
              <a:rPr lang="en-US" sz="1800" dirty="0" err="1"/>
              <a:t>kasallikning</a:t>
            </a:r>
            <a:r>
              <a:rPr lang="en-US" sz="1800" dirty="0"/>
              <a:t> </a:t>
            </a:r>
            <a:r>
              <a:rPr lang="en-US" sz="1800" dirty="0" err="1"/>
              <a:t>belgilari</a:t>
            </a:r>
            <a:r>
              <a:rPr lang="en-US" sz="1800" dirty="0"/>
              <a:t> </a:t>
            </a:r>
            <a:r>
              <a:rPr lang="en-US" sz="1800" dirty="0" err="1"/>
              <a:t>quyidagicha</a:t>
            </a:r>
            <a:r>
              <a:rPr lang="en-US" sz="1800" dirty="0"/>
              <a:t> </a:t>
            </a:r>
            <a:r>
              <a:rPr lang="en-US" sz="1800" dirty="0" err="1"/>
              <a:t>bo‘lishi</a:t>
            </a:r>
            <a:r>
              <a:rPr lang="en-US" sz="1800" dirty="0"/>
              <a:t> </a:t>
            </a:r>
            <a:r>
              <a:rPr lang="en-US" sz="1800" dirty="0" err="1"/>
              <a:t>mumkin</a:t>
            </a:r>
            <a:r>
              <a:rPr lang="en-US" sz="1800" dirty="0"/>
              <a:t>. </a:t>
            </a:r>
            <a:r>
              <a:rPr lang="en-US" sz="1800" dirty="0" err="1"/>
              <a:t>Tirnoq</a:t>
            </a:r>
            <a:r>
              <a:rPr lang="en-US" sz="1800" dirty="0"/>
              <a:t> </a:t>
            </a:r>
            <a:r>
              <a:rPr lang="en-US" sz="1800" dirty="0" err="1"/>
              <a:t>plastinkasida</a:t>
            </a:r>
            <a:r>
              <a:rPr lang="en-US" sz="1800" dirty="0"/>
              <a:t> </a:t>
            </a:r>
            <a:r>
              <a:rPr lang="en-US" sz="1800" dirty="0" err="1"/>
              <a:t>g‘ayritabiiy</a:t>
            </a:r>
            <a:r>
              <a:rPr lang="en-US" sz="1800" dirty="0"/>
              <a:t> </a:t>
            </a:r>
            <a:r>
              <a:rPr lang="en-US" sz="1800" dirty="0" err="1"/>
              <a:t>rangdagi</a:t>
            </a:r>
            <a:r>
              <a:rPr lang="en-US" sz="1800" dirty="0"/>
              <a:t> (</a:t>
            </a:r>
            <a:r>
              <a:rPr lang="en-US" sz="1800" dirty="0" err="1"/>
              <a:t>jigarrang</a:t>
            </a:r>
            <a:r>
              <a:rPr lang="en-US" sz="1800" dirty="0"/>
              <a:t>, </a:t>
            </a:r>
            <a:r>
              <a:rPr lang="en-US" sz="1800" dirty="0" err="1"/>
              <a:t>sariq</a:t>
            </a:r>
            <a:r>
              <a:rPr lang="en-US" sz="1800" dirty="0"/>
              <a:t>, </a:t>
            </a:r>
            <a:r>
              <a:rPr lang="en-US" sz="1800" dirty="0" err="1"/>
              <a:t>ko‘k</a:t>
            </a:r>
            <a:r>
              <a:rPr lang="en-US" sz="1800" dirty="0"/>
              <a:t>, </a:t>
            </a:r>
            <a:r>
              <a:rPr lang="en-US" sz="1800" dirty="0" err="1"/>
              <a:t>qizil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boshqalar</a:t>
            </a:r>
            <a:r>
              <a:rPr lang="en-US" sz="1800" dirty="0"/>
              <a:t>) </a:t>
            </a:r>
            <a:r>
              <a:rPr lang="en-US" sz="1800" dirty="0" err="1"/>
              <a:t>dog‘lar</a:t>
            </a:r>
            <a:r>
              <a:rPr lang="en-US" sz="1800" dirty="0"/>
              <a:t> </a:t>
            </a:r>
            <a:r>
              <a:rPr lang="en-US" sz="1800" dirty="0" err="1"/>
              <a:t>paydo</a:t>
            </a:r>
            <a:r>
              <a:rPr lang="en-US" sz="1800" dirty="0"/>
              <a:t> </a:t>
            </a:r>
            <a:r>
              <a:rPr lang="en-US" sz="1800" dirty="0" err="1"/>
              <a:t>bo‘ladi</a:t>
            </a:r>
            <a:r>
              <a:rPr lang="en-US" sz="1800" dirty="0"/>
              <a:t>. </a:t>
            </a:r>
            <a:r>
              <a:rPr lang="en-US" sz="1800" dirty="0" err="1"/>
              <a:t>Tirnoq</a:t>
            </a:r>
            <a:r>
              <a:rPr lang="en-US" sz="1800" dirty="0"/>
              <a:t> </a:t>
            </a:r>
            <a:r>
              <a:rPr lang="en-US" sz="1800" dirty="0" err="1"/>
              <a:t>plastinkasining</a:t>
            </a:r>
            <a:r>
              <a:rPr lang="en-US" sz="1800" dirty="0"/>
              <a:t> </a:t>
            </a:r>
            <a:r>
              <a:rPr lang="en-US" sz="1800" dirty="0" err="1"/>
              <a:t>rangi</a:t>
            </a:r>
            <a:r>
              <a:rPr lang="en-US" sz="1800" dirty="0"/>
              <a:t> </a:t>
            </a:r>
            <a:r>
              <a:rPr lang="en-US" sz="1800" dirty="0" err="1"/>
              <a:t>o‘zgarishiga</a:t>
            </a:r>
            <a:r>
              <a:rPr lang="en-US" sz="1800" dirty="0"/>
              <a:t> </a:t>
            </a:r>
            <a:r>
              <a:rPr lang="en-US" sz="1800" dirty="0" err="1"/>
              <a:t>jigar</a:t>
            </a:r>
            <a:r>
              <a:rPr lang="en-US" sz="1800" dirty="0"/>
              <a:t>, </a:t>
            </a:r>
            <a:r>
              <a:rPr lang="en-US" sz="1800" dirty="0" err="1"/>
              <a:t>yurak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endokrin</a:t>
            </a:r>
            <a:r>
              <a:rPr lang="en-US" sz="1800" dirty="0"/>
              <a:t> </a:t>
            </a:r>
            <a:r>
              <a:rPr lang="en-US" sz="1800" dirty="0" err="1"/>
              <a:t>tizimidagi</a:t>
            </a:r>
            <a:r>
              <a:rPr lang="en-US" sz="1800" dirty="0"/>
              <a:t> </a:t>
            </a:r>
            <a:r>
              <a:rPr lang="en-US" sz="1800" dirty="0" err="1"/>
              <a:t>kasalliklar</a:t>
            </a:r>
            <a:r>
              <a:rPr lang="en-US" sz="1800" dirty="0"/>
              <a:t> </a:t>
            </a:r>
            <a:r>
              <a:rPr lang="en-US" sz="1800" dirty="0" err="1"/>
              <a:t>sabab</a:t>
            </a:r>
            <a:r>
              <a:rPr lang="en-US" sz="1800" dirty="0"/>
              <a:t> </a:t>
            </a:r>
            <a:r>
              <a:rPr lang="en-US" sz="1800" dirty="0" err="1"/>
              <a:t>bo‘lishi</a:t>
            </a:r>
            <a:r>
              <a:rPr lang="en-US" sz="1800" dirty="0"/>
              <a:t> </a:t>
            </a:r>
            <a:r>
              <a:rPr lang="en-US" sz="1800" dirty="0" err="1"/>
              <a:t>mumkin</a:t>
            </a:r>
            <a:r>
              <a:rPr lang="en-US" sz="1800" dirty="0"/>
              <a:t>. </a:t>
            </a:r>
            <a:r>
              <a:rPr lang="en-US" sz="1800" dirty="0" err="1"/>
              <a:t>Shuningdek</a:t>
            </a:r>
            <a:r>
              <a:rPr lang="en-US" sz="1800" dirty="0"/>
              <a:t>, </a:t>
            </a:r>
            <a:r>
              <a:rPr lang="en-US" sz="1800" dirty="0" err="1"/>
              <a:t>antibiotik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boshqa</a:t>
            </a:r>
            <a:r>
              <a:rPr lang="en-US" sz="1800" dirty="0"/>
              <a:t> </a:t>
            </a:r>
            <a:r>
              <a:rPr lang="en-US" sz="1800" dirty="0" err="1"/>
              <a:t>dorilarning</a:t>
            </a:r>
            <a:r>
              <a:rPr lang="en-US" sz="1800" dirty="0"/>
              <a:t> </a:t>
            </a:r>
            <a:r>
              <a:rPr lang="en-US" sz="1800" dirty="0" err="1"/>
              <a:t>qo‘llanilishida</a:t>
            </a:r>
            <a:r>
              <a:rPr lang="en-US" sz="1800" dirty="0"/>
              <a:t> ham </a:t>
            </a:r>
            <a:r>
              <a:rPr lang="en-US" sz="1800" dirty="0" err="1"/>
              <a:t>tirnoq</a:t>
            </a:r>
            <a:r>
              <a:rPr lang="en-US" sz="1800" dirty="0"/>
              <a:t> </a:t>
            </a:r>
            <a:r>
              <a:rPr lang="en-US" sz="1800" dirty="0" err="1"/>
              <a:t>plastinkasining</a:t>
            </a:r>
            <a:r>
              <a:rPr lang="en-US" sz="1800" dirty="0"/>
              <a:t> </a:t>
            </a:r>
            <a:r>
              <a:rPr lang="en-US" sz="1800" dirty="0" err="1"/>
              <a:t>rangi</a:t>
            </a:r>
            <a:r>
              <a:rPr lang="en-US" sz="1800" dirty="0"/>
              <a:t> </a:t>
            </a:r>
            <a:r>
              <a:rPr lang="en-US" sz="1800" dirty="0" err="1"/>
              <a:t>o‘zgarishi</a:t>
            </a:r>
            <a:r>
              <a:rPr lang="en-US" sz="1800" dirty="0"/>
              <a:t> </a:t>
            </a:r>
            <a:r>
              <a:rPr lang="en-US" sz="1800" dirty="0" err="1"/>
              <a:t>kuzatilgan</a:t>
            </a:r>
            <a:r>
              <a:rPr lang="en-US" sz="1800" dirty="0"/>
              <a:t>. </a:t>
            </a:r>
            <a:endParaRPr lang="ru-RU" sz="1800" dirty="0"/>
          </a:p>
        </p:txBody>
      </p:sp>
      <p:pic>
        <p:nvPicPr>
          <p:cNvPr id="1026" name="Picture 2" descr="http://tutknow.ru/uploads/posts/2013-04/1366389847_belye-pyatna-na-nogtyah-ru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333" y="625642"/>
            <a:ext cx="7379368" cy="5534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19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62335" y="972553"/>
            <a:ext cx="4036541" cy="50410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/>
              <a:t> </a:t>
            </a:r>
            <a:endParaRPr lang="ru-RU" sz="1800" dirty="0"/>
          </a:p>
          <a:p>
            <a:pPr marL="0" indent="0">
              <a:buNone/>
            </a:pPr>
            <a:r>
              <a:rPr lang="uz-Cyrl-UZ" sz="1800" b="1" dirty="0" smtClean="0"/>
              <a:t>                    </a:t>
            </a:r>
            <a:r>
              <a:rPr lang="en-US" sz="1800" b="1" dirty="0" err="1" smtClean="0"/>
              <a:t>Onixomikoz</a:t>
            </a:r>
            <a:endParaRPr lang="ru-RU" sz="1800" dirty="0"/>
          </a:p>
          <a:p>
            <a:pPr marL="0" indent="0">
              <a:buNone/>
            </a:pPr>
            <a:r>
              <a:rPr lang="en-US" sz="1800" b="1" dirty="0"/>
              <a:t> </a:t>
            </a:r>
            <a:endParaRPr lang="ru-RU" sz="1800" dirty="0"/>
          </a:p>
          <a:p>
            <a:r>
              <a:rPr lang="en-US" sz="1800" dirty="0" err="1"/>
              <a:t>Mikoz</a:t>
            </a:r>
            <a:r>
              <a:rPr lang="en-US" sz="1800" dirty="0"/>
              <a:t> – </a:t>
            </a:r>
            <a:r>
              <a:rPr lang="en-US" sz="1800" dirty="0" err="1"/>
              <a:t>bu</a:t>
            </a:r>
            <a:r>
              <a:rPr lang="en-US" sz="1800" dirty="0"/>
              <a:t> </a:t>
            </a:r>
            <a:r>
              <a:rPr lang="en-US" sz="1800" dirty="0" err="1"/>
              <a:t>zamburug‘lar</a:t>
            </a:r>
            <a:r>
              <a:rPr lang="en-US" sz="1800" dirty="0"/>
              <a:t> </a:t>
            </a:r>
            <a:r>
              <a:rPr lang="en-US" sz="1800" dirty="0" err="1"/>
              <a:t>sabab</a:t>
            </a:r>
            <a:r>
              <a:rPr lang="en-US" sz="1800" dirty="0"/>
              <a:t> </a:t>
            </a:r>
            <a:r>
              <a:rPr lang="en-US" sz="1800" dirty="0" err="1"/>
              <a:t>kelib</a:t>
            </a:r>
            <a:r>
              <a:rPr lang="en-US" sz="1800" dirty="0"/>
              <a:t> </a:t>
            </a:r>
            <a:r>
              <a:rPr lang="en-US" sz="1800" dirty="0" err="1"/>
              <a:t>chiqadigan</a:t>
            </a:r>
            <a:r>
              <a:rPr lang="en-US" sz="1800" dirty="0"/>
              <a:t> </a:t>
            </a:r>
            <a:r>
              <a:rPr lang="en-US" sz="1800" dirty="0" err="1"/>
              <a:t>kasallikdir</a:t>
            </a:r>
            <a:r>
              <a:rPr lang="en-US" sz="1800" dirty="0"/>
              <a:t>. </a:t>
            </a:r>
            <a:r>
              <a:rPr lang="en-US" sz="1800" dirty="0" err="1"/>
              <a:t>Onixomikoz</a:t>
            </a:r>
            <a:r>
              <a:rPr lang="en-US" sz="1800" dirty="0"/>
              <a:t> – </a:t>
            </a:r>
            <a:r>
              <a:rPr lang="en-US" sz="1800" dirty="0" err="1"/>
              <a:t>tirnoq</a:t>
            </a:r>
            <a:r>
              <a:rPr lang="en-US" sz="1800" dirty="0"/>
              <a:t> </a:t>
            </a:r>
            <a:r>
              <a:rPr lang="en-US" sz="1800" dirty="0" err="1"/>
              <a:t>zamburug‘ining</a:t>
            </a:r>
            <a:r>
              <a:rPr lang="en-US" sz="1800" dirty="0"/>
              <a:t> </a:t>
            </a:r>
            <a:r>
              <a:rPr lang="en-US" sz="1800" dirty="0" err="1"/>
              <a:t>mag‘lubiyatidir</a:t>
            </a:r>
            <a:r>
              <a:rPr lang="en-US" sz="1800" dirty="0"/>
              <a:t>. </a:t>
            </a:r>
            <a:r>
              <a:rPr lang="en-US" sz="1800" dirty="0" err="1"/>
              <a:t>Tirnoq</a:t>
            </a:r>
            <a:r>
              <a:rPr lang="en-US" sz="1800" dirty="0"/>
              <a:t> </a:t>
            </a:r>
            <a:r>
              <a:rPr lang="en-US" sz="1800" dirty="0" err="1"/>
              <a:t>kasallanganda</a:t>
            </a:r>
            <a:r>
              <a:rPr lang="en-US" sz="1800" dirty="0"/>
              <a:t> </a:t>
            </a:r>
            <a:r>
              <a:rPr lang="en-US" sz="1800" dirty="0" err="1"/>
              <a:t>rangi</a:t>
            </a:r>
            <a:r>
              <a:rPr lang="en-US" sz="1800" dirty="0"/>
              <a:t> </a:t>
            </a:r>
            <a:r>
              <a:rPr lang="en-US" sz="1800" dirty="0" err="1"/>
              <a:t>o‘zgaradi</a:t>
            </a:r>
            <a:r>
              <a:rPr lang="en-US" sz="1800" dirty="0"/>
              <a:t>, </a:t>
            </a:r>
            <a:r>
              <a:rPr lang="en-US" sz="1800" dirty="0" err="1"/>
              <a:t>mo‘rtlashib</a:t>
            </a:r>
            <a:r>
              <a:rPr lang="en-US" sz="1800" dirty="0"/>
              <a:t>, </a:t>
            </a:r>
            <a:r>
              <a:rPr lang="en-US" sz="1800" dirty="0" err="1"/>
              <a:t>sinishni</a:t>
            </a:r>
            <a:r>
              <a:rPr lang="en-US" sz="1800" dirty="0"/>
              <a:t> </a:t>
            </a:r>
            <a:r>
              <a:rPr lang="en-US" sz="1800" dirty="0" err="1"/>
              <a:t>boshlaydi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tirnoq</a:t>
            </a:r>
            <a:r>
              <a:rPr lang="en-US" sz="1800" dirty="0"/>
              <a:t> </a:t>
            </a:r>
            <a:r>
              <a:rPr lang="en-US" sz="1800" dirty="0" err="1"/>
              <a:t>yuzasida</a:t>
            </a:r>
            <a:r>
              <a:rPr lang="en-US" sz="1800" dirty="0"/>
              <a:t> </a:t>
            </a:r>
            <a:r>
              <a:rPr lang="en-US" sz="1800" dirty="0" err="1"/>
              <a:t>chiziqlar</a:t>
            </a:r>
            <a:r>
              <a:rPr lang="en-US" sz="1800" dirty="0"/>
              <a:t> </a:t>
            </a:r>
            <a:r>
              <a:rPr lang="en-US" sz="1800" dirty="0" err="1"/>
              <a:t>paydo</a:t>
            </a:r>
            <a:r>
              <a:rPr lang="en-US" sz="1800" dirty="0"/>
              <a:t> </a:t>
            </a:r>
            <a:r>
              <a:rPr lang="en-US" sz="1800" dirty="0" err="1"/>
              <a:t>bo‘ladi</a:t>
            </a:r>
            <a:r>
              <a:rPr lang="en-US" sz="1800" dirty="0"/>
              <a:t>. </a:t>
            </a:r>
            <a:r>
              <a:rPr lang="en-US" sz="1800" dirty="0" err="1"/>
              <a:t>Kasallik</a:t>
            </a:r>
            <a:r>
              <a:rPr lang="en-US" sz="1800" dirty="0"/>
              <a:t> </a:t>
            </a:r>
            <a:r>
              <a:rPr lang="en-US" sz="1800" dirty="0" err="1"/>
              <a:t>belgilari</a:t>
            </a:r>
            <a:r>
              <a:rPr lang="en-US" sz="1800" dirty="0"/>
              <a:t> </a:t>
            </a:r>
            <a:r>
              <a:rPr lang="en-US" sz="1800" dirty="0" err="1"/>
              <a:t>o‘zini</a:t>
            </a:r>
            <a:r>
              <a:rPr lang="en-US" sz="1800" dirty="0"/>
              <a:t> </a:t>
            </a:r>
            <a:r>
              <a:rPr lang="en-US" sz="1800" dirty="0" err="1"/>
              <a:t>namoyon</a:t>
            </a:r>
            <a:r>
              <a:rPr lang="en-US" sz="1800" dirty="0"/>
              <a:t> </a:t>
            </a:r>
            <a:r>
              <a:rPr lang="en-US" sz="1800" dirty="0" err="1"/>
              <a:t>qilishni</a:t>
            </a:r>
            <a:r>
              <a:rPr lang="en-US" sz="1800" dirty="0"/>
              <a:t> </a:t>
            </a:r>
            <a:r>
              <a:rPr lang="en-US" sz="1800" dirty="0" err="1"/>
              <a:t>boshlaganda</a:t>
            </a:r>
            <a:r>
              <a:rPr lang="en-US" sz="1800" dirty="0"/>
              <a:t> </a:t>
            </a:r>
            <a:r>
              <a:rPr lang="en-US" sz="1800" dirty="0" err="1"/>
              <a:t>o‘zingizcha</a:t>
            </a:r>
            <a:r>
              <a:rPr lang="en-US" sz="1800" dirty="0"/>
              <a:t> </a:t>
            </a:r>
            <a:r>
              <a:rPr lang="en-US" sz="1800" dirty="0" err="1"/>
              <a:t>uni</a:t>
            </a:r>
            <a:r>
              <a:rPr lang="en-US" sz="1800" dirty="0"/>
              <a:t> </a:t>
            </a:r>
            <a:r>
              <a:rPr lang="en-US" sz="1800" dirty="0" err="1"/>
              <a:t>davolashga</a:t>
            </a:r>
            <a:r>
              <a:rPr lang="en-US" sz="1800" dirty="0"/>
              <a:t> </a:t>
            </a:r>
            <a:r>
              <a:rPr lang="en-US" sz="1800" dirty="0" err="1"/>
              <a:t>harakat</a:t>
            </a:r>
            <a:r>
              <a:rPr lang="en-US" sz="1800" dirty="0"/>
              <a:t> </a:t>
            </a:r>
            <a:r>
              <a:rPr lang="en-US" sz="1800" dirty="0" err="1"/>
              <a:t>qilmasdan</a:t>
            </a:r>
            <a:r>
              <a:rPr lang="en-US" sz="1800" dirty="0"/>
              <a:t> </a:t>
            </a:r>
            <a:r>
              <a:rPr lang="en-US" sz="1800" dirty="0" err="1"/>
              <a:t>mutaxassisga</a:t>
            </a:r>
            <a:r>
              <a:rPr lang="en-US" sz="1800" dirty="0"/>
              <a:t> </a:t>
            </a:r>
            <a:r>
              <a:rPr lang="en-US" sz="1800" dirty="0" err="1"/>
              <a:t>murojaat</a:t>
            </a:r>
            <a:r>
              <a:rPr lang="en-US" sz="1800" dirty="0"/>
              <a:t> </a:t>
            </a:r>
            <a:r>
              <a:rPr lang="en-US" sz="1800" dirty="0" err="1"/>
              <a:t>qiling</a:t>
            </a:r>
            <a:r>
              <a:rPr lang="en-US" sz="1800" dirty="0"/>
              <a:t>. </a:t>
            </a:r>
            <a:r>
              <a:rPr lang="en-US" sz="1800" dirty="0" err="1"/>
              <a:t>Tirnoq</a:t>
            </a:r>
            <a:r>
              <a:rPr lang="en-US" sz="1800" dirty="0"/>
              <a:t> </a:t>
            </a:r>
            <a:r>
              <a:rPr lang="en-US" sz="1800" dirty="0" err="1"/>
              <a:t>zamburug‘ini</a:t>
            </a:r>
            <a:r>
              <a:rPr lang="en-US" sz="1800" dirty="0"/>
              <a:t> </a:t>
            </a:r>
            <a:r>
              <a:rPr lang="en-US" sz="1800" dirty="0" err="1"/>
              <a:t>davolashdan</a:t>
            </a:r>
            <a:r>
              <a:rPr lang="en-US" sz="1800" dirty="0"/>
              <a:t> </a:t>
            </a:r>
            <a:r>
              <a:rPr lang="en-US" sz="1800" dirty="0" err="1"/>
              <a:t>ko‘ra</a:t>
            </a:r>
            <a:r>
              <a:rPr lang="en-US" sz="1800" dirty="0"/>
              <a:t>, </a:t>
            </a:r>
            <a:r>
              <a:rPr lang="en-US" sz="1800" dirty="0" err="1"/>
              <a:t>gigiyena</a:t>
            </a:r>
            <a:r>
              <a:rPr lang="en-US" sz="1800" dirty="0"/>
              <a:t> </a:t>
            </a:r>
            <a:r>
              <a:rPr lang="en-US" sz="1800" dirty="0" err="1"/>
              <a:t>qoidalariga</a:t>
            </a:r>
            <a:r>
              <a:rPr lang="en-US" sz="1800" dirty="0"/>
              <a:t> </a:t>
            </a:r>
            <a:r>
              <a:rPr lang="en-US" sz="1800" dirty="0" err="1"/>
              <a:t>rioya</a:t>
            </a:r>
            <a:r>
              <a:rPr lang="en-US" sz="1800" dirty="0"/>
              <a:t> </a:t>
            </a:r>
            <a:r>
              <a:rPr lang="en-US" sz="1800" dirty="0" err="1"/>
              <a:t>qilib</a:t>
            </a:r>
            <a:r>
              <a:rPr lang="en-US" sz="1800" dirty="0"/>
              <a:t> </a:t>
            </a:r>
            <a:r>
              <a:rPr lang="en-US" sz="1800" dirty="0" err="1"/>
              <a:t>kasallikning</a:t>
            </a:r>
            <a:r>
              <a:rPr lang="en-US" sz="1800" dirty="0"/>
              <a:t> </a:t>
            </a:r>
            <a:r>
              <a:rPr lang="en-US" sz="1800" dirty="0" err="1"/>
              <a:t>oldini</a:t>
            </a:r>
            <a:r>
              <a:rPr lang="en-US" sz="1800" dirty="0"/>
              <a:t> </a:t>
            </a:r>
            <a:r>
              <a:rPr lang="en-US" sz="1800" dirty="0" err="1"/>
              <a:t>olgan</a:t>
            </a:r>
            <a:r>
              <a:rPr lang="en-US" sz="1800" dirty="0"/>
              <a:t> </a:t>
            </a:r>
            <a:r>
              <a:rPr lang="en-US" sz="1800" dirty="0" err="1"/>
              <a:t>osonroq</a:t>
            </a:r>
            <a:r>
              <a:rPr lang="en-US" sz="1800" dirty="0"/>
              <a:t>.</a:t>
            </a:r>
            <a:endParaRPr lang="ru-RU" sz="1800" dirty="0"/>
          </a:p>
          <a:p>
            <a:pPr marL="0" indent="0">
              <a:buNone/>
            </a:pPr>
            <a:r>
              <a:rPr lang="en-US" sz="1800" b="1" dirty="0"/>
              <a:t> </a:t>
            </a:r>
            <a:endParaRPr lang="ru-RU" sz="1800" dirty="0"/>
          </a:p>
          <a:p>
            <a:endParaRPr lang="ru-RU" sz="1800" dirty="0"/>
          </a:p>
        </p:txBody>
      </p:sp>
      <p:pic>
        <p:nvPicPr>
          <p:cNvPr id="2050" name="Picture 2" descr="http://img0.liveinternet.ru/images/attach/d/0/137/438/137438188_6218074_1279f9727134b855efb39ccda5c5789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922" y="1120835"/>
            <a:ext cx="6323034" cy="429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7103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60043" y="642551"/>
            <a:ext cx="3954161" cy="50662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z-Cyrl-UZ" sz="1800" b="1" dirty="0" smtClean="0"/>
              <a:t>                 </a:t>
            </a:r>
          </a:p>
          <a:p>
            <a:pPr marL="0" indent="0">
              <a:buNone/>
            </a:pPr>
            <a:r>
              <a:rPr lang="uz-Cyrl-UZ" sz="1800" b="1" dirty="0" smtClean="0"/>
              <a:t>                      </a:t>
            </a:r>
            <a:r>
              <a:rPr lang="en-US" sz="1800" b="1" dirty="0" err="1" smtClean="0"/>
              <a:t>Psoriaz</a:t>
            </a:r>
            <a:endParaRPr lang="uz-Cyrl-UZ" sz="1800" b="1" dirty="0" smtClean="0"/>
          </a:p>
          <a:p>
            <a:pPr marL="0" indent="0">
              <a:buNone/>
            </a:pPr>
            <a:endParaRPr lang="ru-RU" sz="1800" dirty="0"/>
          </a:p>
          <a:p>
            <a:r>
              <a:rPr lang="en-US" sz="1800" dirty="0"/>
              <a:t>Bu </a:t>
            </a:r>
            <a:r>
              <a:rPr lang="en-US" sz="1800" dirty="0" err="1"/>
              <a:t>kasallikning</a:t>
            </a:r>
            <a:r>
              <a:rPr lang="en-US" sz="1800" dirty="0"/>
              <a:t> </a:t>
            </a:r>
            <a:r>
              <a:rPr lang="en-US" sz="1800" dirty="0" err="1"/>
              <a:t>sabablari</a:t>
            </a:r>
            <a:r>
              <a:rPr lang="en-US" sz="1800" dirty="0"/>
              <a:t> </a:t>
            </a:r>
            <a:r>
              <a:rPr lang="en-US" sz="1800" dirty="0" err="1"/>
              <a:t>ikkita</a:t>
            </a:r>
            <a:r>
              <a:rPr lang="en-US" sz="1800" dirty="0"/>
              <a:t> </a:t>
            </a:r>
            <a:r>
              <a:rPr lang="en-US" sz="1800" dirty="0" err="1"/>
              <a:t>bo‘lishi</a:t>
            </a:r>
            <a:r>
              <a:rPr lang="en-US" sz="1800" dirty="0"/>
              <a:t> </a:t>
            </a:r>
            <a:r>
              <a:rPr lang="en-US" sz="1800" dirty="0" err="1"/>
              <a:t>mumkin</a:t>
            </a:r>
            <a:r>
              <a:rPr lang="en-US" sz="1800" dirty="0"/>
              <a:t>. </a:t>
            </a:r>
            <a:r>
              <a:rPr lang="en-US" sz="1800" dirty="0" err="1"/>
              <a:t>Birinchisi</a:t>
            </a:r>
            <a:r>
              <a:rPr lang="en-US" sz="1800" dirty="0"/>
              <a:t>, </a:t>
            </a:r>
            <a:r>
              <a:rPr lang="en-US" sz="1800" dirty="0" err="1"/>
              <a:t>genetik</a:t>
            </a:r>
            <a:r>
              <a:rPr lang="en-US" sz="1800" dirty="0"/>
              <a:t> </a:t>
            </a:r>
            <a:r>
              <a:rPr lang="en-US" sz="1800" dirty="0" err="1"/>
              <a:t>moyillik</a:t>
            </a:r>
            <a:r>
              <a:rPr lang="en-US" sz="1800" dirty="0"/>
              <a:t>. </a:t>
            </a:r>
            <a:r>
              <a:rPr lang="en-US" sz="1800" dirty="0" err="1"/>
              <a:t>Ikkinchi</a:t>
            </a:r>
            <a:r>
              <a:rPr lang="en-US" sz="1800" dirty="0"/>
              <a:t> </a:t>
            </a:r>
            <a:r>
              <a:rPr lang="en-US" sz="1800" dirty="0" err="1"/>
              <a:t>sababi</a:t>
            </a:r>
            <a:r>
              <a:rPr lang="en-US" sz="1800" dirty="0"/>
              <a:t> – </a:t>
            </a:r>
            <a:r>
              <a:rPr lang="en-US" sz="1800" dirty="0" err="1"/>
              <a:t>immun</a:t>
            </a:r>
            <a:r>
              <a:rPr lang="en-US" sz="1800" dirty="0"/>
              <a:t> </a:t>
            </a:r>
            <a:r>
              <a:rPr lang="en-US" sz="1800" dirty="0" err="1"/>
              <a:t>tizimidagi</a:t>
            </a:r>
            <a:r>
              <a:rPr lang="en-US" sz="1800" dirty="0"/>
              <a:t> </a:t>
            </a:r>
            <a:r>
              <a:rPr lang="en-US" sz="1800" dirty="0" err="1"/>
              <a:t>muammolar</a:t>
            </a:r>
            <a:r>
              <a:rPr lang="en-US" sz="1800" dirty="0"/>
              <a:t>. </a:t>
            </a:r>
            <a:r>
              <a:rPr lang="en-US" sz="1800" dirty="0" err="1"/>
              <a:t>Psoriaz</a:t>
            </a:r>
            <a:r>
              <a:rPr lang="en-US" sz="1800" dirty="0"/>
              <a:t> </a:t>
            </a:r>
            <a:r>
              <a:rPr lang="en-US" sz="1800" dirty="0" err="1"/>
              <a:t>yuqumli</a:t>
            </a:r>
            <a:r>
              <a:rPr lang="en-US" sz="1800" dirty="0"/>
              <a:t> </a:t>
            </a:r>
            <a:r>
              <a:rPr lang="en-US" sz="1800" dirty="0" err="1"/>
              <a:t>kasallik</a:t>
            </a:r>
            <a:r>
              <a:rPr lang="en-US" sz="1800" dirty="0"/>
              <a:t> </a:t>
            </a:r>
            <a:r>
              <a:rPr lang="en-US" sz="1800" dirty="0" err="1"/>
              <a:t>emas</a:t>
            </a:r>
            <a:r>
              <a:rPr lang="en-US" sz="1800" dirty="0"/>
              <a:t>. </a:t>
            </a:r>
            <a:r>
              <a:rPr lang="en-US" sz="1800" dirty="0" err="1"/>
              <a:t>Kasallikning</a:t>
            </a:r>
            <a:r>
              <a:rPr lang="en-US" sz="1800" dirty="0"/>
              <a:t> </a:t>
            </a:r>
            <a:r>
              <a:rPr lang="en-US" sz="1800" dirty="0" err="1"/>
              <a:t>dastlabki</a:t>
            </a:r>
            <a:r>
              <a:rPr lang="en-US" sz="1800" dirty="0"/>
              <a:t> </a:t>
            </a:r>
            <a:r>
              <a:rPr lang="en-US" sz="1800" dirty="0" err="1"/>
              <a:t>bosqichida</a:t>
            </a:r>
            <a:r>
              <a:rPr lang="en-US" sz="1800" dirty="0"/>
              <a:t> </a:t>
            </a:r>
            <a:r>
              <a:rPr lang="en-US" sz="1800" dirty="0" err="1"/>
              <a:t>tirnov</a:t>
            </a:r>
            <a:r>
              <a:rPr lang="en-US" sz="1800" dirty="0"/>
              <a:t> </a:t>
            </a:r>
            <a:r>
              <a:rPr lang="en-US" sz="1800" dirty="0" err="1"/>
              <a:t>yoqimsiz</a:t>
            </a:r>
            <a:r>
              <a:rPr lang="en-US" sz="1800" dirty="0"/>
              <a:t> </a:t>
            </a:r>
            <a:r>
              <a:rPr lang="en-US" sz="1800" dirty="0" err="1"/>
              <a:t>sariq</a:t>
            </a:r>
            <a:r>
              <a:rPr lang="en-US" sz="1800" dirty="0"/>
              <a:t> </a:t>
            </a:r>
            <a:r>
              <a:rPr lang="en-US" sz="1800" dirty="0" err="1"/>
              <a:t>tusga</a:t>
            </a:r>
            <a:r>
              <a:rPr lang="en-US" sz="1800" dirty="0"/>
              <a:t> </a:t>
            </a:r>
            <a:r>
              <a:rPr lang="en-US" sz="1800" dirty="0" err="1"/>
              <a:t>kiradi</a:t>
            </a:r>
            <a:r>
              <a:rPr lang="en-US" sz="1800" dirty="0"/>
              <a:t>. </a:t>
            </a:r>
            <a:r>
              <a:rPr lang="en-US" sz="1800" dirty="0" err="1"/>
              <a:t>Tirnoq</a:t>
            </a:r>
            <a:r>
              <a:rPr lang="en-US" sz="1800" dirty="0"/>
              <a:t> </a:t>
            </a:r>
            <a:r>
              <a:rPr lang="en-US" sz="1800" dirty="0" err="1"/>
              <a:t>plastinkasi</a:t>
            </a:r>
            <a:r>
              <a:rPr lang="en-US" sz="1800" dirty="0"/>
              <a:t> </a:t>
            </a:r>
            <a:r>
              <a:rPr lang="en-US" sz="1800" dirty="0" err="1"/>
              <a:t>o‘zining</a:t>
            </a:r>
            <a:r>
              <a:rPr lang="en-US" sz="1800" dirty="0"/>
              <a:t> </a:t>
            </a:r>
            <a:r>
              <a:rPr lang="en-US" sz="1800" dirty="0" err="1"/>
              <a:t>tabiiy</a:t>
            </a:r>
            <a:r>
              <a:rPr lang="en-US" sz="1800" dirty="0"/>
              <a:t> </a:t>
            </a:r>
            <a:r>
              <a:rPr lang="en-US" sz="1800" dirty="0" err="1"/>
              <a:t>elastikligini</a:t>
            </a:r>
            <a:r>
              <a:rPr lang="en-US" sz="1800" dirty="0"/>
              <a:t> </a:t>
            </a:r>
            <a:r>
              <a:rPr lang="en-US" sz="1800" dirty="0" err="1"/>
              <a:t>yo‘qotadi</a:t>
            </a:r>
            <a:r>
              <a:rPr lang="en-US" sz="1800" dirty="0"/>
              <a:t>. </a:t>
            </a:r>
            <a:r>
              <a:rPr lang="en-US" sz="1800" dirty="0" err="1"/>
              <a:t>Hatto</a:t>
            </a:r>
            <a:r>
              <a:rPr lang="en-US" sz="1800" dirty="0"/>
              <a:t> </a:t>
            </a:r>
            <a:r>
              <a:rPr lang="en-US" sz="1800" dirty="0" err="1"/>
              <a:t>tirnoq</a:t>
            </a:r>
            <a:r>
              <a:rPr lang="en-US" sz="1800" dirty="0"/>
              <a:t> </a:t>
            </a:r>
            <a:r>
              <a:rPr lang="en-US" sz="1800" dirty="0" err="1"/>
              <a:t>butunlay</a:t>
            </a:r>
            <a:r>
              <a:rPr lang="en-US" sz="1800" dirty="0"/>
              <a:t> </a:t>
            </a:r>
            <a:r>
              <a:rPr lang="en-US" sz="1800" dirty="0" err="1"/>
              <a:t>ko‘chib</a:t>
            </a:r>
            <a:r>
              <a:rPr lang="en-US" sz="1800" dirty="0"/>
              <a:t> </a:t>
            </a:r>
            <a:r>
              <a:rPr lang="en-US" sz="1800" dirty="0" err="1"/>
              <a:t>tushishi</a:t>
            </a:r>
            <a:r>
              <a:rPr lang="en-US" sz="1800" dirty="0"/>
              <a:t> ham </a:t>
            </a:r>
            <a:r>
              <a:rPr lang="en-US" sz="1800" dirty="0" err="1"/>
              <a:t>kuzatiladi</a:t>
            </a:r>
            <a:r>
              <a:rPr lang="en-US" sz="1800" dirty="0"/>
              <a:t>. Bu </a:t>
            </a:r>
            <a:r>
              <a:rPr lang="en-US" sz="1800" dirty="0" err="1"/>
              <a:t>kasallikni</a:t>
            </a:r>
            <a:r>
              <a:rPr lang="en-US" sz="1800" dirty="0"/>
              <a:t> </a:t>
            </a:r>
            <a:r>
              <a:rPr lang="en-US" sz="1800" dirty="0" err="1"/>
              <a:t>davolash</a:t>
            </a:r>
            <a:r>
              <a:rPr lang="en-US" sz="1800" dirty="0"/>
              <a:t> </a:t>
            </a:r>
            <a:r>
              <a:rPr lang="en-US" sz="1800" dirty="0" err="1"/>
              <a:t>juda</a:t>
            </a:r>
            <a:r>
              <a:rPr lang="en-US" sz="1800" dirty="0"/>
              <a:t> </a:t>
            </a:r>
            <a:r>
              <a:rPr lang="en-US" sz="1800" dirty="0" err="1"/>
              <a:t>qiyin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uzoq</a:t>
            </a:r>
            <a:r>
              <a:rPr lang="en-US" sz="1800" dirty="0"/>
              <a:t> </a:t>
            </a:r>
            <a:r>
              <a:rPr lang="en-US" sz="1800" dirty="0" err="1"/>
              <a:t>vaqt</a:t>
            </a:r>
            <a:r>
              <a:rPr lang="en-US" sz="1800" dirty="0"/>
              <a:t> </a:t>
            </a:r>
            <a:r>
              <a:rPr lang="en-US" sz="1800" dirty="0" err="1"/>
              <a:t>talab</a:t>
            </a:r>
            <a:r>
              <a:rPr lang="en-US" sz="1800" dirty="0"/>
              <a:t> </a:t>
            </a:r>
            <a:r>
              <a:rPr lang="en-US" sz="1800" dirty="0" err="1"/>
              <a:t>qiladi</a:t>
            </a:r>
            <a:r>
              <a:rPr lang="en-US" sz="1800" dirty="0" smtClean="0"/>
              <a:t>.</a:t>
            </a:r>
            <a:r>
              <a:rPr lang="en-US" sz="1800" b="1" dirty="0"/>
              <a:t> </a:t>
            </a:r>
            <a:endParaRPr lang="ru-RU" sz="1800" dirty="0"/>
          </a:p>
          <a:p>
            <a:endParaRPr lang="ru-RU" sz="1800" dirty="0"/>
          </a:p>
        </p:txBody>
      </p:sp>
      <p:pic>
        <p:nvPicPr>
          <p:cNvPr id="3074" name="Picture 2" descr="http://krasota.guru/wp-content/uploads/2016/09/psoriaz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57" y="1116226"/>
            <a:ext cx="6159130" cy="411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8788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10615" y="650790"/>
            <a:ext cx="3816179" cy="57335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/>
              <a:t> </a:t>
            </a:r>
            <a:r>
              <a:rPr lang="ru-RU" sz="1800" dirty="0" smtClean="0"/>
              <a:t>                   </a:t>
            </a:r>
            <a:r>
              <a:rPr lang="en-US" sz="1800" b="1" dirty="0" err="1" smtClean="0"/>
              <a:t>Onixolizis</a:t>
            </a:r>
            <a:r>
              <a:rPr lang="en-US" sz="1800" b="1" dirty="0"/>
              <a:t> </a:t>
            </a:r>
            <a:endParaRPr lang="ru-RU" sz="1800" dirty="0"/>
          </a:p>
          <a:p>
            <a:r>
              <a:rPr lang="en-US" sz="1800" dirty="0" err="1"/>
              <a:t>Onixolizis</a:t>
            </a:r>
            <a:r>
              <a:rPr lang="en-US" sz="1800" dirty="0"/>
              <a:t> – </a:t>
            </a:r>
            <a:r>
              <a:rPr lang="en-US" sz="1800" dirty="0" err="1"/>
              <a:t>tirnoq</a:t>
            </a:r>
            <a:r>
              <a:rPr lang="en-US" sz="1800" dirty="0"/>
              <a:t> </a:t>
            </a:r>
            <a:r>
              <a:rPr lang="en-US" sz="1800" dirty="0" err="1"/>
              <a:t>plastinkasining</a:t>
            </a:r>
            <a:r>
              <a:rPr lang="en-US" sz="1800" dirty="0"/>
              <a:t> </a:t>
            </a:r>
            <a:r>
              <a:rPr lang="en-US" sz="1800" dirty="0" err="1"/>
              <a:t>distrofiyasi</a:t>
            </a:r>
            <a:r>
              <a:rPr lang="en-US" sz="1800" dirty="0"/>
              <a:t>. </a:t>
            </a:r>
            <a:r>
              <a:rPr lang="en-US" sz="1800" dirty="0" err="1"/>
              <a:t>Tirnoqning</a:t>
            </a:r>
            <a:r>
              <a:rPr lang="en-US" sz="1800" dirty="0"/>
              <a:t> </a:t>
            </a:r>
            <a:r>
              <a:rPr lang="en-US" sz="1800" dirty="0" err="1"/>
              <a:t>deformatsiyasi</a:t>
            </a:r>
            <a:r>
              <a:rPr lang="en-US" sz="1800" dirty="0"/>
              <a:t> </a:t>
            </a:r>
            <a:r>
              <a:rPr lang="en-US" sz="1800" dirty="0" err="1"/>
              <a:t>tirnoq</a:t>
            </a:r>
            <a:r>
              <a:rPr lang="en-US" sz="1800" dirty="0"/>
              <a:t> </a:t>
            </a:r>
            <a:r>
              <a:rPr lang="en-US" sz="1800" dirty="0" err="1"/>
              <a:t>ostidagi</a:t>
            </a:r>
            <a:r>
              <a:rPr lang="en-US" sz="1800" dirty="0"/>
              <a:t> </a:t>
            </a:r>
            <a:r>
              <a:rPr lang="en-US" sz="1800" dirty="0" err="1"/>
              <a:t>havo</a:t>
            </a:r>
            <a:r>
              <a:rPr lang="en-US" sz="1800" dirty="0"/>
              <a:t> </a:t>
            </a:r>
            <a:r>
              <a:rPr lang="en-US" sz="1800" dirty="0" err="1"/>
              <a:t>bo‘shlig‘ining</a:t>
            </a:r>
            <a:r>
              <a:rPr lang="en-US" sz="1800" dirty="0"/>
              <a:t> </a:t>
            </a:r>
            <a:r>
              <a:rPr lang="en-US" sz="1800" dirty="0" err="1"/>
              <a:t>paydo</a:t>
            </a:r>
            <a:r>
              <a:rPr lang="en-US" sz="1800" dirty="0"/>
              <a:t> </a:t>
            </a:r>
            <a:r>
              <a:rPr lang="en-US" sz="1800" dirty="0" err="1"/>
              <a:t>bo‘lishiga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tirnoq</a:t>
            </a:r>
            <a:r>
              <a:rPr lang="en-US" sz="1800" dirty="0"/>
              <a:t> </a:t>
            </a:r>
            <a:r>
              <a:rPr lang="en-US" sz="1800" dirty="0" err="1"/>
              <a:t>rangining</a:t>
            </a:r>
            <a:r>
              <a:rPr lang="en-US" sz="1800" dirty="0"/>
              <a:t> </a:t>
            </a:r>
            <a:r>
              <a:rPr lang="en-US" sz="1800" dirty="0" err="1"/>
              <a:t>xira</a:t>
            </a:r>
            <a:r>
              <a:rPr lang="en-US" sz="1800" dirty="0"/>
              <a:t> </a:t>
            </a:r>
            <a:r>
              <a:rPr lang="en-US" sz="1800" dirty="0" err="1"/>
              <a:t>sariq</a:t>
            </a:r>
            <a:r>
              <a:rPr lang="en-US" sz="1800" dirty="0"/>
              <a:t> </a:t>
            </a:r>
            <a:r>
              <a:rPr lang="en-US" sz="1800" dirty="0" err="1"/>
              <a:t>rangga</a:t>
            </a:r>
            <a:r>
              <a:rPr lang="en-US" sz="1800" dirty="0"/>
              <a:t> </a:t>
            </a:r>
            <a:r>
              <a:rPr lang="en-US" sz="1800" dirty="0" err="1"/>
              <a:t>o‘zgarishiga</a:t>
            </a:r>
            <a:r>
              <a:rPr lang="en-US" sz="1800" dirty="0"/>
              <a:t> </a:t>
            </a:r>
            <a:r>
              <a:rPr lang="en-US" sz="1800" dirty="0" err="1"/>
              <a:t>olib</a:t>
            </a:r>
            <a:r>
              <a:rPr lang="en-US" sz="1800" dirty="0"/>
              <a:t> </a:t>
            </a:r>
            <a:r>
              <a:rPr lang="en-US" sz="1800" dirty="0" err="1"/>
              <a:t>keladi</a:t>
            </a:r>
            <a:r>
              <a:rPr lang="en-US" sz="1800" dirty="0"/>
              <a:t>. </a:t>
            </a:r>
            <a:r>
              <a:rPr lang="en-US" sz="1800" dirty="0" err="1"/>
              <a:t>Onixolizisning</a:t>
            </a:r>
            <a:r>
              <a:rPr lang="en-US" sz="1800" dirty="0"/>
              <a:t> </a:t>
            </a:r>
            <a:r>
              <a:rPr lang="en-US" sz="1800" dirty="0" err="1"/>
              <a:t>sababi</a:t>
            </a:r>
            <a:r>
              <a:rPr lang="en-US" sz="1800" dirty="0"/>
              <a:t> </a:t>
            </a:r>
            <a:r>
              <a:rPr lang="en-US" sz="1800" dirty="0" err="1"/>
              <a:t>sog‘liq</a:t>
            </a:r>
            <a:r>
              <a:rPr lang="en-US" sz="1800" dirty="0"/>
              <a:t> </a:t>
            </a:r>
            <a:r>
              <a:rPr lang="en-US" sz="1800" dirty="0" err="1"/>
              <a:t>bilan</a:t>
            </a:r>
            <a:r>
              <a:rPr lang="en-US" sz="1800" dirty="0"/>
              <a:t> </a:t>
            </a:r>
            <a:r>
              <a:rPr lang="en-US" sz="1800" dirty="0" err="1"/>
              <a:t>bog‘liq</a:t>
            </a:r>
            <a:r>
              <a:rPr lang="en-US" sz="1800" dirty="0"/>
              <a:t> </a:t>
            </a:r>
            <a:r>
              <a:rPr lang="en-US" sz="1800" dirty="0" err="1"/>
              <a:t>bo‘lishi</a:t>
            </a:r>
            <a:r>
              <a:rPr lang="en-US" sz="1800" dirty="0"/>
              <a:t> ham </a:t>
            </a:r>
            <a:r>
              <a:rPr lang="en-US" sz="1800" dirty="0" err="1"/>
              <a:t>mumkin</a:t>
            </a:r>
            <a:r>
              <a:rPr lang="en-US" sz="1800" dirty="0"/>
              <a:t>. </a:t>
            </a:r>
            <a:r>
              <a:rPr lang="en-US" sz="1800" dirty="0" err="1"/>
              <a:t>Ovqat</a:t>
            </a:r>
            <a:r>
              <a:rPr lang="en-US" sz="1800" dirty="0"/>
              <a:t> </a:t>
            </a:r>
            <a:r>
              <a:rPr lang="en-US" sz="1800" dirty="0" err="1"/>
              <a:t>hazm</a:t>
            </a:r>
            <a:r>
              <a:rPr lang="en-US" sz="1800" dirty="0"/>
              <a:t> </a:t>
            </a:r>
            <a:r>
              <a:rPr lang="en-US" sz="1800" dirty="0" err="1"/>
              <a:t>qilish</a:t>
            </a:r>
            <a:r>
              <a:rPr lang="en-US" sz="1800" dirty="0"/>
              <a:t> </a:t>
            </a:r>
            <a:r>
              <a:rPr lang="en-US" sz="1800" dirty="0" err="1"/>
              <a:t>tizimi</a:t>
            </a:r>
            <a:r>
              <a:rPr lang="en-US" sz="1800" dirty="0"/>
              <a:t>, </a:t>
            </a:r>
            <a:r>
              <a:rPr lang="en-US" sz="1800" dirty="0" err="1"/>
              <a:t>yurak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asab</a:t>
            </a:r>
            <a:r>
              <a:rPr lang="en-US" sz="1800" dirty="0"/>
              <a:t> </a:t>
            </a:r>
            <a:r>
              <a:rPr lang="en-US" sz="1800" dirty="0" err="1"/>
              <a:t>tizimini</a:t>
            </a:r>
            <a:r>
              <a:rPr lang="en-US" sz="1800" dirty="0"/>
              <a:t> ham </a:t>
            </a:r>
            <a:r>
              <a:rPr lang="en-US" sz="1800" dirty="0" err="1"/>
              <a:t>tekshirtirish</a:t>
            </a:r>
            <a:r>
              <a:rPr lang="en-US" sz="1800" dirty="0"/>
              <a:t> </a:t>
            </a:r>
            <a:r>
              <a:rPr lang="en-US" sz="1800" dirty="0" err="1"/>
              <a:t>tavsiya</a:t>
            </a:r>
            <a:r>
              <a:rPr lang="en-US" sz="1800" dirty="0"/>
              <a:t> </a:t>
            </a:r>
            <a:r>
              <a:rPr lang="en-US" sz="1800" dirty="0" err="1"/>
              <a:t>qilinadi</a:t>
            </a:r>
            <a:r>
              <a:rPr lang="en-US" sz="1800" dirty="0"/>
              <a:t>. </a:t>
            </a:r>
            <a:r>
              <a:rPr lang="en-US" sz="1800" dirty="0" err="1"/>
              <a:t>Kasallikka</a:t>
            </a:r>
            <a:r>
              <a:rPr lang="en-US" sz="1800" dirty="0"/>
              <a:t> </a:t>
            </a:r>
            <a:r>
              <a:rPr lang="en-US" sz="1800" dirty="0" err="1"/>
              <a:t>uzoq</a:t>
            </a:r>
            <a:r>
              <a:rPr lang="en-US" sz="1800" dirty="0"/>
              <a:t> </a:t>
            </a:r>
            <a:r>
              <a:rPr lang="en-US" sz="1800" dirty="0" err="1"/>
              <a:t>vaqt</a:t>
            </a:r>
            <a:r>
              <a:rPr lang="en-US" sz="1800" dirty="0"/>
              <a:t> </a:t>
            </a:r>
            <a:r>
              <a:rPr lang="en-US" sz="1800" dirty="0" err="1"/>
              <a:t>antibiotik</a:t>
            </a:r>
            <a:r>
              <a:rPr lang="en-US" sz="1800" dirty="0"/>
              <a:t> </a:t>
            </a:r>
            <a:r>
              <a:rPr lang="en-US" sz="1800" dirty="0" err="1"/>
              <a:t>qabul</a:t>
            </a:r>
            <a:r>
              <a:rPr lang="en-US" sz="1800" dirty="0"/>
              <a:t> </a:t>
            </a:r>
            <a:r>
              <a:rPr lang="en-US" sz="1800" dirty="0" err="1"/>
              <a:t>qilganligi</a:t>
            </a:r>
            <a:r>
              <a:rPr lang="en-US" sz="1800" dirty="0"/>
              <a:t> ham </a:t>
            </a:r>
            <a:r>
              <a:rPr lang="en-US" sz="1800" dirty="0" err="1"/>
              <a:t>sabab</a:t>
            </a:r>
            <a:r>
              <a:rPr lang="en-US" sz="1800" dirty="0"/>
              <a:t> </a:t>
            </a:r>
            <a:r>
              <a:rPr lang="en-US" sz="1800" dirty="0" err="1"/>
              <a:t>bo‘lishi</a:t>
            </a:r>
            <a:r>
              <a:rPr lang="en-US" sz="1800" dirty="0"/>
              <a:t> </a:t>
            </a:r>
            <a:r>
              <a:rPr lang="en-US" sz="1800" dirty="0" err="1"/>
              <a:t>mumkin</a:t>
            </a:r>
            <a:r>
              <a:rPr lang="en-US" sz="1800" dirty="0"/>
              <a:t>. </a:t>
            </a:r>
            <a:r>
              <a:rPr lang="en-US" sz="1800" dirty="0" err="1"/>
              <a:t>Shuningdek</a:t>
            </a:r>
            <a:r>
              <a:rPr lang="en-US" sz="1800" dirty="0"/>
              <a:t>, </a:t>
            </a:r>
            <a:r>
              <a:rPr lang="en-US" sz="1800" dirty="0" err="1"/>
              <a:t>ishlab</a:t>
            </a:r>
            <a:r>
              <a:rPr lang="en-US" sz="1800" dirty="0"/>
              <a:t> </a:t>
            </a:r>
            <a:r>
              <a:rPr lang="en-US" sz="1800" dirty="0" err="1"/>
              <a:t>chiqarishdagi</a:t>
            </a:r>
            <a:r>
              <a:rPr lang="en-US" sz="1800" dirty="0"/>
              <a:t> </a:t>
            </a:r>
            <a:r>
              <a:rPr lang="en-US" sz="1800" dirty="0" err="1"/>
              <a:t>kimyoviy</a:t>
            </a:r>
            <a:r>
              <a:rPr lang="en-US" sz="1800" dirty="0"/>
              <a:t> </a:t>
            </a:r>
            <a:r>
              <a:rPr lang="en-US" sz="1800" dirty="0" err="1"/>
              <a:t>moddalar</a:t>
            </a:r>
            <a:r>
              <a:rPr lang="en-US" sz="1800" dirty="0"/>
              <a:t> </a:t>
            </a:r>
            <a:r>
              <a:rPr lang="en-US" sz="1800" dirty="0" err="1"/>
              <a:t>ta’siri</a:t>
            </a:r>
            <a:r>
              <a:rPr lang="en-US" sz="1800" dirty="0"/>
              <a:t> </a:t>
            </a:r>
            <a:r>
              <a:rPr lang="en-US" sz="1800" dirty="0" err="1"/>
              <a:t>yoki</a:t>
            </a:r>
            <a:r>
              <a:rPr lang="en-US" sz="1800" dirty="0"/>
              <a:t> </a:t>
            </a:r>
            <a:r>
              <a:rPr lang="en-US" sz="1800" dirty="0" err="1"/>
              <a:t>sifatsiz</a:t>
            </a:r>
            <a:r>
              <a:rPr lang="en-US" sz="1800" dirty="0"/>
              <a:t> </a:t>
            </a:r>
            <a:r>
              <a:rPr lang="en-US" sz="1800" dirty="0" err="1"/>
              <a:t>manikyur</a:t>
            </a:r>
            <a:r>
              <a:rPr lang="en-US" sz="1800" dirty="0"/>
              <a:t> </a:t>
            </a:r>
            <a:r>
              <a:rPr lang="en-US" sz="1800" dirty="0" err="1"/>
              <a:t>mahsulotlari</a:t>
            </a:r>
            <a:r>
              <a:rPr lang="en-US" sz="1800" dirty="0"/>
              <a:t> ham </a:t>
            </a:r>
            <a:r>
              <a:rPr lang="en-US" sz="1800" dirty="0" err="1"/>
              <a:t>bu</a:t>
            </a:r>
            <a:r>
              <a:rPr lang="en-US" sz="1800" dirty="0"/>
              <a:t> </a:t>
            </a:r>
            <a:r>
              <a:rPr lang="en-US" sz="1800" dirty="0" err="1"/>
              <a:t>kasallikka</a:t>
            </a:r>
            <a:r>
              <a:rPr lang="en-US" sz="1800" dirty="0"/>
              <a:t> </a:t>
            </a:r>
            <a:r>
              <a:rPr lang="en-US" sz="1800" dirty="0" err="1"/>
              <a:t>olib</a:t>
            </a:r>
            <a:r>
              <a:rPr lang="en-US" sz="1800" dirty="0"/>
              <a:t> </a:t>
            </a:r>
            <a:r>
              <a:rPr lang="en-US" sz="1800" dirty="0" err="1"/>
              <a:t>keladi</a:t>
            </a:r>
            <a:r>
              <a:rPr lang="en-US" sz="1800" dirty="0" smtClean="0"/>
              <a:t>.</a:t>
            </a:r>
            <a:r>
              <a:rPr lang="en-US" sz="1800" b="1" dirty="0"/>
              <a:t> </a:t>
            </a:r>
            <a:endParaRPr lang="ru-RU" sz="1800" dirty="0"/>
          </a:p>
          <a:p>
            <a:endParaRPr lang="ru-RU" sz="1800" dirty="0"/>
          </a:p>
        </p:txBody>
      </p:sp>
      <p:pic>
        <p:nvPicPr>
          <p:cNvPr id="4098" name="Picture 2" descr="https://newzdorovie.ru/wp-content/uploads/2020/11/oniholiz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628" y="1000375"/>
            <a:ext cx="6354918" cy="464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390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60973" y="819495"/>
            <a:ext cx="4562461" cy="5251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z-Cyrl-UZ" sz="1800" b="1" dirty="0" smtClean="0"/>
              <a:t>                     </a:t>
            </a:r>
            <a:r>
              <a:rPr lang="en-US" sz="1800" b="1" dirty="0" err="1" smtClean="0"/>
              <a:t>Panaritsiy</a:t>
            </a:r>
            <a:r>
              <a:rPr lang="en-US" sz="1800" b="1" dirty="0"/>
              <a:t> </a:t>
            </a:r>
            <a:endParaRPr lang="uz-Cyrl-UZ" sz="1800" b="1" dirty="0" smtClean="0"/>
          </a:p>
          <a:p>
            <a:pPr marL="0" indent="0">
              <a:buNone/>
            </a:pPr>
            <a:endParaRPr lang="ru-RU" sz="1800" dirty="0"/>
          </a:p>
          <a:p>
            <a:r>
              <a:rPr lang="en-US" sz="1800" dirty="0" err="1"/>
              <a:t>Panaritsiy</a:t>
            </a:r>
            <a:r>
              <a:rPr lang="en-US" sz="1800" dirty="0"/>
              <a:t> – </a:t>
            </a:r>
            <a:r>
              <a:rPr lang="en-US" sz="1800" dirty="0" err="1"/>
              <a:t>bu</a:t>
            </a:r>
            <a:r>
              <a:rPr lang="en-US" sz="1800" dirty="0"/>
              <a:t> </a:t>
            </a:r>
            <a:r>
              <a:rPr lang="en-US" sz="1800" dirty="0" err="1"/>
              <a:t>tirnoq</a:t>
            </a:r>
            <a:r>
              <a:rPr lang="en-US" sz="1800" dirty="0"/>
              <a:t> </a:t>
            </a:r>
            <a:r>
              <a:rPr lang="en-US" sz="1800" dirty="0" err="1"/>
              <a:t>rulosi</a:t>
            </a:r>
            <a:r>
              <a:rPr lang="en-US" sz="1800" dirty="0"/>
              <a:t> (</a:t>
            </a:r>
            <a:r>
              <a:rPr lang="en-US" sz="1800" dirty="0" err="1"/>
              <a:t>valik</a:t>
            </a:r>
            <a:r>
              <a:rPr lang="en-US" sz="1800" dirty="0"/>
              <a:t>) </a:t>
            </a:r>
            <a:r>
              <a:rPr lang="en-US" sz="1800" dirty="0" err="1"/>
              <a:t>kasalligi</a:t>
            </a:r>
            <a:r>
              <a:rPr lang="en-US" sz="1800" dirty="0"/>
              <a:t> </a:t>
            </a:r>
            <a:r>
              <a:rPr lang="en-US" sz="1800" dirty="0" err="1"/>
              <a:t>bo‘lib</a:t>
            </a:r>
            <a:r>
              <a:rPr lang="en-US" sz="1800" dirty="0"/>
              <a:t>, </a:t>
            </a:r>
            <a:r>
              <a:rPr lang="en-US" sz="1800" dirty="0" err="1"/>
              <a:t>ko‘pincha</a:t>
            </a:r>
            <a:r>
              <a:rPr lang="en-US" sz="1800" dirty="0"/>
              <a:t> </a:t>
            </a:r>
            <a:r>
              <a:rPr lang="en-US" sz="1800" dirty="0" err="1"/>
              <a:t>tirnoqning</a:t>
            </a:r>
            <a:r>
              <a:rPr lang="en-US" sz="1800" dirty="0"/>
              <a:t> </a:t>
            </a:r>
            <a:r>
              <a:rPr lang="en-US" sz="1800" dirty="0" err="1"/>
              <a:t>mexanik</a:t>
            </a:r>
            <a:r>
              <a:rPr lang="en-US" sz="1800" dirty="0"/>
              <a:t> </a:t>
            </a:r>
            <a:r>
              <a:rPr lang="en-US" sz="1800" dirty="0" err="1"/>
              <a:t>shikastlanishidan</a:t>
            </a:r>
            <a:r>
              <a:rPr lang="en-US" sz="1800" dirty="0"/>
              <a:t> </a:t>
            </a:r>
            <a:r>
              <a:rPr lang="en-US" sz="1800" dirty="0" err="1"/>
              <a:t>keyin</a:t>
            </a:r>
            <a:r>
              <a:rPr lang="en-US" sz="1800" dirty="0"/>
              <a:t> </a:t>
            </a:r>
            <a:r>
              <a:rPr lang="en-US" sz="1800" dirty="0" err="1"/>
              <a:t>paydo</a:t>
            </a:r>
            <a:r>
              <a:rPr lang="en-US" sz="1800" dirty="0"/>
              <a:t> </a:t>
            </a:r>
            <a:r>
              <a:rPr lang="en-US" sz="1800" dirty="0" err="1"/>
              <a:t>bo‘ladi</a:t>
            </a:r>
            <a:r>
              <a:rPr lang="en-US" sz="1800" dirty="0"/>
              <a:t>. </a:t>
            </a:r>
            <a:r>
              <a:rPr lang="en-US" sz="1800" dirty="0" err="1" smtClean="0"/>
              <a:t>Manikyur</a:t>
            </a:r>
            <a:r>
              <a:rPr lang="en-US" sz="1800" dirty="0" smtClean="0"/>
              <a:t>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/>
              <a:t>yuqori</a:t>
            </a:r>
            <a:r>
              <a:rPr lang="en-US" sz="1800" dirty="0"/>
              <a:t> </a:t>
            </a:r>
            <a:r>
              <a:rPr lang="en-US" sz="1800" dirty="0" err="1"/>
              <a:t>sifatli</a:t>
            </a:r>
            <a:r>
              <a:rPr lang="en-US" sz="1800" dirty="0"/>
              <a:t> </a:t>
            </a:r>
            <a:r>
              <a:rPr lang="en-US" sz="1800" dirty="0" err="1"/>
              <a:t>vositalardan</a:t>
            </a:r>
            <a:r>
              <a:rPr lang="en-US" sz="1800" dirty="0"/>
              <a:t> </a:t>
            </a:r>
            <a:r>
              <a:rPr lang="en-US" sz="1800" dirty="0" err="1"/>
              <a:t>foydalanishingiz</a:t>
            </a:r>
            <a:r>
              <a:rPr lang="en-US" sz="1800" dirty="0"/>
              <a:t>, </a:t>
            </a:r>
            <a:r>
              <a:rPr lang="en-US" sz="1800" dirty="0" err="1"/>
              <a:t>manikyur</a:t>
            </a:r>
            <a:r>
              <a:rPr lang="en-US" sz="1800" dirty="0"/>
              <a:t> </a:t>
            </a:r>
            <a:r>
              <a:rPr lang="en-US" sz="1800" dirty="0" err="1"/>
              <a:t>jarayonini</a:t>
            </a:r>
            <a:r>
              <a:rPr lang="en-US" sz="1800" dirty="0"/>
              <a:t> </a:t>
            </a:r>
            <a:r>
              <a:rPr lang="en-US" sz="1800" dirty="0" err="1"/>
              <a:t>xavfsiz</a:t>
            </a:r>
            <a:r>
              <a:rPr lang="en-US" sz="1800" dirty="0"/>
              <a:t> </a:t>
            </a:r>
            <a:r>
              <a:rPr lang="en-US" sz="1800" dirty="0" err="1"/>
              <a:t>kechishini</a:t>
            </a:r>
            <a:r>
              <a:rPr lang="en-US" sz="1800" dirty="0"/>
              <a:t> </a:t>
            </a:r>
            <a:r>
              <a:rPr lang="en-US" sz="1800" dirty="0" err="1"/>
              <a:t>ta’minlaydi</a:t>
            </a:r>
            <a:r>
              <a:rPr lang="en-US" sz="1800" dirty="0"/>
              <a:t>. </a:t>
            </a:r>
            <a:r>
              <a:rPr lang="en-US" sz="1800" dirty="0" err="1"/>
              <a:t>Panaritsiy</a:t>
            </a:r>
            <a:r>
              <a:rPr lang="en-US" sz="1800" dirty="0"/>
              <a:t> </a:t>
            </a:r>
            <a:r>
              <a:rPr lang="en-US" sz="1800" dirty="0" err="1"/>
              <a:t>tirnoq</a:t>
            </a:r>
            <a:r>
              <a:rPr lang="en-US" sz="1800" dirty="0"/>
              <a:t> </a:t>
            </a:r>
            <a:r>
              <a:rPr lang="en-US" sz="1800" dirty="0" err="1"/>
              <a:t>shikastlanganda</a:t>
            </a:r>
            <a:r>
              <a:rPr lang="en-US" sz="1800" dirty="0"/>
              <a:t> </a:t>
            </a:r>
            <a:r>
              <a:rPr lang="en-US" sz="1800" dirty="0" err="1"/>
              <a:t>tushadigan</a:t>
            </a:r>
            <a:r>
              <a:rPr lang="en-US" sz="1800" dirty="0"/>
              <a:t> </a:t>
            </a:r>
            <a:r>
              <a:rPr lang="en-US" sz="1800" dirty="0" err="1"/>
              <a:t>infeksiya</a:t>
            </a:r>
            <a:r>
              <a:rPr lang="en-US" sz="1800" dirty="0"/>
              <a:t> </a:t>
            </a:r>
            <a:r>
              <a:rPr lang="en-US" sz="1800" dirty="0" err="1"/>
              <a:t>natijasida</a:t>
            </a:r>
            <a:r>
              <a:rPr lang="en-US" sz="1800" dirty="0"/>
              <a:t> </a:t>
            </a:r>
            <a:r>
              <a:rPr lang="en-US" sz="1800" dirty="0" err="1"/>
              <a:t>kelib</a:t>
            </a:r>
            <a:r>
              <a:rPr lang="en-US" sz="1800" dirty="0"/>
              <a:t> </a:t>
            </a:r>
            <a:r>
              <a:rPr lang="en-US" sz="1800" dirty="0" err="1"/>
              <a:t>chiqadi</a:t>
            </a:r>
            <a:r>
              <a:rPr lang="en-US" sz="1800" dirty="0"/>
              <a:t>. </a:t>
            </a:r>
            <a:r>
              <a:rPr lang="en-US" sz="1800" dirty="0" err="1"/>
              <a:t>Yiring</a:t>
            </a:r>
            <a:r>
              <a:rPr lang="en-US" sz="1800" dirty="0"/>
              <a:t> </a:t>
            </a:r>
            <a:r>
              <a:rPr lang="en-US" sz="1800" dirty="0" err="1"/>
              <a:t>paydo</a:t>
            </a:r>
            <a:r>
              <a:rPr lang="en-US" sz="1800" dirty="0"/>
              <a:t> </a:t>
            </a:r>
            <a:r>
              <a:rPr lang="en-US" sz="1800" dirty="0" err="1"/>
              <a:t>bo‘lgan</a:t>
            </a:r>
            <a:r>
              <a:rPr lang="en-US" sz="1800" dirty="0"/>
              <a:t> </a:t>
            </a:r>
            <a:r>
              <a:rPr lang="en-US" sz="1800" dirty="0" err="1"/>
              <a:t>taqdirda</a:t>
            </a:r>
            <a:r>
              <a:rPr lang="en-US" sz="1800" dirty="0"/>
              <a:t> </a:t>
            </a:r>
            <a:r>
              <a:rPr lang="en-US" sz="1800" dirty="0" err="1"/>
              <a:t>tirnoq</a:t>
            </a:r>
            <a:r>
              <a:rPr lang="en-US" sz="1800" dirty="0"/>
              <a:t> </a:t>
            </a:r>
            <a:r>
              <a:rPr lang="en-US" sz="1800" dirty="0" err="1"/>
              <a:t>plastinkasini</a:t>
            </a:r>
            <a:r>
              <a:rPr lang="en-US" sz="1800" dirty="0"/>
              <a:t> </a:t>
            </a:r>
            <a:r>
              <a:rPr lang="en-US" sz="1800" dirty="0" err="1"/>
              <a:t>olib</a:t>
            </a:r>
            <a:r>
              <a:rPr lang="en-US" sz="1800" dirty="0"/>
              <a:t> </a:t>
            </a:r>
            <a:r>
              <a:rPr lang="en-US" sz="1800" dirty="0" err="1"/>
              <a:t>tashlashga</a:t>
            </a:r>
            <a:r>
              <a:rPr lang="en-US" sz="1800" dirty="0"/>
              <a:t> </a:t>
            </a:r>
            <a:r>
              <a:rPr lang="en-US" sz="1800" dirty="0" err="1"/>
              <a:t>to‘g‘ri</a:t>
            </a:r>
            <a:r>
              <a:rPr lang="en-US" sz="1800" dirty="0"/>
              <a:t> </a:t>
            </a:r>
            <a:r>
              <a:rPr lang="en-US" sz="1800" dirty="0" err="1"/>
              <a:t>keladi</a:t>
            </a:r>
            <a:r>
              <a:rPr lang="en-US" sz="1800" dirty="0"/>
              <a:t>.</a:t>
            </a:r>
            <a:endParaRPr lang="ru-RU" sz="1800" dirty="0"/>
          </a:p>
          <a:p>
            <a:endParaRPr lang="ru-RU" sz="1800" dirty="0"/>
          </a:p>
        </p:txBody>
      </p:sp>
      <p:pic>
        <p:nvPicPr>
          <p:cNvPr id="5122" name="Picture 2" descr="https://i1.wp.com/lechenie-simptomy.ru/wp-content/uploads/2017/12/panarici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526" y="819494"/>
            <a:ext cx="5101389" cy="5133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0709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61405" y="790834"/>
            <a:ext cx="3207765" cy="52227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z-Cyrl-UZ" sz="1800" dirty="0"/>
              <a:t> </a:t>
            </a:r>
            <a:r>
              <a:rPr lang="uz-Cyrl-UZ" sz="1800" dirty="0" smtClean="0"/>
              <a:t>  </a:t>
            </a:r>
          </a:p>
          <a:p>
            <a:pPr marL="0" indent="0">
              <a:buNone/>
            </a:pPr>
            <a:r>
              <a:rPr lang="uz-Cyrl-UZ" sz="1800" b="1" dirty="0"/>
              <a:t> </a:t>
            </a:r>
            <a:r>
              <a:rPr lang="uz-Cyrl-UZ" sz="1800" b="1" dirty="0" smtClean="0"/>
              <a:t>     </a:t>
            </a:r>
            <a:r>
              <a:rPr lang="en-US" sz="1800" b="1" dirty="0" err="1" smtClean="0"/>
              <a:t>Tirnoq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shikastlanishi</a:t>
            </a:r>
            <a:endParaRPr lang="ru-RU" sz="1800" dirty="0" smtClean="0"/>
          </a:p>
          <a:p>
            <a:pPr marL="0" indent="0">
              <a:buNone/>
            </a:pPr>
            <a:r>
              <a:rPr lang="en-US" sz="1800" b="1" dirty="0"/>
              <a:t> </a:t>
            </a:r>
            <a:endParaRPr lang="ru-RU" sz="1800" dirty="0"/>
          </a:p>
          <a:p>
            <a:r>
              <a:rPr lang="en-US" sz="1800" dirty="0" err="1"/>
              <a:t>Odatda</a:t>
            </a:r>
            <a:r>
              <a:rPr lang="en-US" sz="1800" dirty="0"/>
              <a:t>, </a:t>
            </a:r>
            <a:r>
              <a:rPr lang="en-US" sz="1800" dirty="0" err="1"/>
              <a:t>qo‘l</a:t>
            </a:r>
            <a:r>
              <a:rPr lang="en-US" sz="1800" dirty="0"/>
              <a:t> </a:t>
            </a:r>
            <a:r>
              <a:rPr lang="en-US" sz="1800" dirty="0" err="1"/>
              <a:t>yoki</a:t>
            </a:r>
            <a:r>
              <a:rPr lang="en-US" sz="1800" dirty="0"/>
              <a:t> </a:t>
            </a:r>
            <a:r>
              <a:rPr lang="en-US" sz="1800" dirty="0" err="1"/>
              <a:t>oyoqdagi</a:t>
            </a:r>
            <a:r>
              <a:rPr lang="en-US" sz="1800" dirty="0"/>
              <a:t> </a:t>
            </a:r>
            <a:r>
              <a:rPr lang="en-US" sz="1800" dirty="0" err="1"/>
              <a:t>tirnoqlar</a:t>
            </a:r>
            <a:r>
              <a:rPr lang="en-US" sz="1800" dirty="0"/>
              <a:t> </a:t>
            </a:r>
            <a:r>
              <a:rPr lang="en-US" sz="1800" dirty="0" err="1"/>
              <a:t>shikastlanish</a:t>
            </a:r>
            <a:r>
              <a:rPr lang="en-US" sz="1800" dirty="0"/>
              <a:t> </a:t>
            </a:r>
            <a:r>
              <a:rPr lang="en-US" sz="1800" dirty="0" err="1"/>
              <a:t>tufayli</a:t>
            </a:r>
            <a:r>
              <a:rPr lang="en-US" sz="1800" dirty="0"/>
              <a:t> </a:t>
            </a:r>
            <a:r>
              <a:rPr lang="en-US" sz="1800" dirty="0" err="1"/>
              <a:t>deformatsiyalanadi</a:t>
            </a:r>
            <a:r>
              <a:rPr lang="en-US" sz="1800" dirty="0"/>
              <a:t>. </a:t>
            </a:r>
            <a:r>
              <a:rPr lang="en-US" sz="1800" dirty="0" err="1"/>
              <a:t>Qattiq</a:t>
            </a:r>
            <a:r>
              <a:rPr lang="en-US" sz="1800" dirty="0"/>
              <a:t> </a:t>
            </a:r>
            <a:r>
              <a:rPr lang="en-US" sz="1800" dirty="0" err="1"/>
              <a:t>urilish</a:t>
            </a:r>
            <a:r>
              <a:rPr lang="en-US" sz="1800" dirty="0"/>
              <a:t> </a:t>
            </a:r>
            <a:r>
              <a:rPr lang="en-US" sz="1800" dirty="0" err="1"/>
              <a:t>ta’sirida</a:t>
            </a:r>
            <a:r>
              <a:rPr lang="en-US" sz="1800" dirty="0"/>
              <a:t> </a:t>
            </a:r>
            <a:r>
              <a:rPr lang="en-US" sz="1800" dirty="0" err="1"/>
              <a:t>tirnoq</a:t>
            </a:r>
            <a:r>
              <a:rPr lang="en-US" sz="1800" dirty="0"/>
              <a:t> </a:t>
            </a:r>
            <a:r>
              <a:rPr lang="en-US" sz="1800" dirty="0" err="1"/>
              <a:t>plastinkasi</a:t>
            </a:r>
            <a:r>
              <a:rPr lang="en-US" sz="1800" dirty="0"/>
              <a:t> </a:t>
            </a:r>
            <a:r>
              <a:rPr lang="en-US" sz="1800" dirty="0" err="1"/>
              <a:t>ostidagi</a:t>
            </a:r>
            <a:r>
              <a:rPr lang="en-US" sz="1800" dirty="0"/>
              <a:t> </a:t>
            </a:r>
            <a:r>
              <a:rPr lang="en-US" sz="1800" dirty="0" err="1"/>
              <a:t>qon</a:t>
            </a:r>
            <a:r>
              <a:rPr lang="en-US" sz="1800" dirty="0"/>
              <a:t> </a:t>
            </a:r>
            <a:r>
              <a:rPr lang="en-US" sz="1800" dirty="0" err="1"/>
              <a:t>ketishi</a:t>
            </a:r>
            <a:r>
              <a:rPr lang="en-US" sz="1800" dirty="0"/>
              <a:t>, </a:t>
            </a:r>
            <a:r>
              <a:rPr lang="en-US" sz="1800" dirty="0" err="1"/>
              <a:t>tirnoq</a:t>
            </a:r>
            <a:r>
              <a:rPr lang="en-US" sz="1800" dirty="0"/>
              <a:t> </a:t>
            </a:r>
            <a:r>
              <a:rPr lang="en-US" sz="1800" dirty="0" err="1"/>
              <a:t>rangining</a:t>
            </a:r>
            <a:r>
              <a:rPr lang="en-US" sz="1800" dirty="0"/>
              <a:t> </a:t>
            </a:r>
            <a:r>
              <a:rPr lang="en-US" sz="1800" dirty="0" err="1"/>
              <a:t>qora</a:t>
            </a:r>
            <a:r>
              <a:rPr lang="en-US" sz="1800" dirty="0"/>
              <a:t> </a:t>
            </a:r>
            <a:r>
              <a:rPr lang="en-US" sz="1800" dirty="0" err="1"/>
              <a:t>ranggacha</a:t>
            </a:r>
            <a:r>
              <a:rPr lang="en-US" sz="1800" dirty="0"/>
              <a:t> </a:t>
            </a:r>
            <a:r>
              <a:rPr lang="en-US" sz="1800" dirty="0" err="1"/>
              <a:t>o‘zgarishiga</a:t>
            </a:r>
            <a:r>
              <a:rPr lang="en-US" sz="1800" dirty="0"/>
              <a:t> </a:t>
            </a:r>
            <a:r>
              <a:rPr lang="en-US" sz="1800" dirty="0" err="1"/>
              <a:t>olib</a:t>
            </a:r>
            <a:r>
              <a:rPr lang="en-US" sz="1800" dirty="0"/>
              <a:t> </a:t>
            </a:r>
            <a:r>
              <a:rPr lang="en-US" sz="1800" dirty="0" err="1"/>
              <a:t>keladi</a:t>
            </a:r>
            <a:r>
              <a:rPr lang="en-US" sz="1800" dirty="0"/>
              <a:t>. </a:t>
            </a:r>
            <a:r>
              <a:rPr lang="en-US" sz="1800" dirty="0" err="1"/>
              <a:t>Bunday</a:t>
            </a:r>
            <a:r>
              <a:rPr lang="en-US" sz="1800" dirty="0"/>
              <a:t> </a:t>
            </a:r>
            <a:r>
              <a:rPr lang="en-US" sz="1800" dirty="0" err="1"/>
              <a:t>jarohatlar</a:t>
            </a:r>
            <a:r>
              <a:rPr lang="en-US" sz="1800" dirty="0"/>
              <a:t>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/>
              <a:t>maxsus</a:t>
            </a:r>
            <a:r>
              <a:rPr lang="en-US" sz="1800" dirty="0"/>
              <a:t> </a:t>
            </a:r>
            <a:r>
              <a:rPr lang="en-US" sz="1800" dirty="0" err="1"/>
              <a:t>davolash</a:t>
            </a:r>
            <a:r>
              <a:rPr lang="en-US" sz="1800" dirty="0"/>
              <a:t> </a:t>
            </a:r>
            <a:r>
              <a:rPr lang="en-US" sz="1800" dirty="0" err="1"/>
              <a:t>talab</a:t>
            </a:r>
            <a:r>
              <a:rPr lang="en-US" sz="1800" dirty="0"/>
              <a:t> </a:t>
            </a:r>
            <a:r>
              <a:rPr lang="en-US" sz="1800" dirty="0" err="1"/>
              <a:t>qilinmaydi</a:t>
            </a:r>
            <a:r>
              <a:rPr lang="en-US" sz="1800" dirty="0"/>
              <a:t>. </a:t>
            </a:r>
            <a:r>
              <a:rPr lang="en-US" sz="1800" dirty="0" err="1"/>
              <a:t>Shunchaki</a:t>
            </a:r>
            <a:r>
              <a:rPr lang="en-US" sz="1800" dirty="0"/>
              <a:t> </a:t>
            </a:r>
            <a:r>
              <a:rPr lang="en-US" sz="1800" dirty="0" err="1"/>
              <a:t>tirnoq</a:t>
            </a:r>
            <a:r>
              <a:rPr lang="en-US" sz="1800" dirty="0"/>
              <a:t> </a:t>
            </a:r>
            <a:r>
              <a:rPr lang="en-US" sz="1800" dirty="0" err="1"/>
              <a:t>tiklanishi</a:t>
            </a:r>
            <a:r>
              <a:rPr lang="en-US" sz="1800" dirty="0"/>
              <a:t>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/>
              <a:t>vaqt</a:t>
            </a:r>
            <a:r>
              <a:rPr lang="en-US" sz="1800" dirty="0"/>
              <a:t> </a:t>
            </a:r>
            <a:r>
              <a:rPr lang="en-US" sz="1800" dirty="0" err="1"/>
              <a:t>kerak</a:t>
            </a:r>
            <a:r>
              <a:rPr lang="en-US" sz="1800" dirty="0"/>
              <a:t> </a:t>
            </a:r>
            <a:r>
              <a:rPr lang="en-US" sz="1800" dirty="0" err="1"/>
              <a:t>bo‘ladi</a:t>
            </a:r>
            <a:r>
              <a:rPr lang="en-US" sz="1800" dirty="0"/>
              <a:t>. </a:t>
            </a:r>
            <a:endParaRPr lang="ru-RU" sz="1800" dirty="0"/>
          </a:p>
          <a:p>
            <a:endParaRPr lang="ru-RU" sz="1800" dirty="0"/>
          </a:p>
        </p:txBody>
      </p:sp>
      <p:pic>
        <p:nvPicPr>
          <p:cNvPr id="6146" name="Picture 2" descr="https://ruka.site/wp-content/uploads/2017/09/01-750x5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687" y="918866"/>
            <a:ext cx="6837406" cy="4840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61714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132</Words>
  <Application>Microsoft Office PowerPoint</Application>
  <PresentationFormat>Широкоэкранный</PresentationFormat>
  <Paragraphs>23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4</cp:revision>
  <dcterms:created xsi:type="dcterms:W3CDTF">2021-08-26T05:37:34Z</dcterms:created>
  <dcterms:modified xsi:type="dcterms:W3CDTF">2021-08-26T06:03:32Z</dcterms:modified>
</cp:coreProperties>
</file>