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5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4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1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9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7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6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1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0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8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5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9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0454-6588-41D5-A3CF-F0B0BD28B3D4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18F3-1011-4D98-869C-3E8C3FC27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6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o.mail.ru/search_images?q=%D0%B0%D0%BD%D0%B0%D1%82%D0%BE%D0%BC%D0%B8%D1%8F%20%D0%B8%20%D1%84%D0%B8%D0%B7%D0%B8%D0%BE%D0%BB%D0%BE%D0%B3%D0%B8%D1%8F%20%D0%BD%D0%BE%D0%B3%D1%82%D0%B5%D0%B9%20%D0%BC%D0%B0%D1%82%D1%80%D0%B8%D1%86%D0%B0&amp;src=go&amp;gp=843253&amp;fr=ps&amp;sbmt=1629953341014&amp;hasnavig=0#urlhash=340954605030927525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70209" y="659027"/>
            <a:ext cx="3643995" cy="483576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b="1" dirty="0"/>
              <a:t> </a:t>
            </a:r>
            <a:endParaRPr lang="ru-RU" sz="2000" dirty="0"/>
          </a:p>
          <a:p>
            <a:r>
              <a:rPr lang="en-US" sz="2000" b="1" dirty="0" smtClean="0"/>
              <a:t>4- </a:t>
            </a:r>
            <a:r>
              <a:rPr lang="en-US" sz="2000" b="1" dirty="0" err="1"/>
              <a:t>Mavzu</a:t>
            </a:r>
            <a:r>
              <a:rPr lang="en-US" sz="2000" b="1" dirty="0"/>
              <a:t>: </a:t>
            </a:r>
            <a:r>
              <a:rPr lang="en-US" sz="2000" b="1" dirty="0" smtClean="0"/>
              <a:t>Keratin </a:t>
            </a:r>
            <a:r>
              <a:rPr lang="en-US" sz="2000" b="1" dirty="0" err="1"/>
              <a:t>sintesisi</a:t>
            </a:r>
            <a:r>
              <a:rPr lang="en-US" sz="2000" b="1" dirty="0"/>
              <a:t> </a:t>
            </a:r>
            <a:r>
              <a:rPr lang="en-US" sz="2000" b="1" dirty="0" err="1"/>
              <a:t>jarayoni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tirnoqning</a:t>
            </a:r>
            <a:r>
              <a:rPr lang="en-US" sz="2000" b="1" dirty="0"/>
              <a:t> </a:t>
            </a:r>
            <a:r>
              <a:rPr lang="en-US" sz="2000" b="1" dirty="0" err="1"/>
              <a:t>o‘sishi</a:t>
            </a:r>
            <a:endParaRPr lang="ru-RU" sz="2000" dirty="0"/>
          </a:p>
          <a:p>
            <a:r>
              <a:rPr lang="en-US" sz="2000" dirty="0" smtClean="0"/>
              <a:t> </a:t>
            </a:r>
            <a:r>
              <a:rPr lang="en-US" sz="2000" b="1" dirty="0" err="1"/>
              <a:t>Tirnoqning</a:t>
            </a:r>
            <a:r>
              <a:rPr lang="en-US" sz="2000" b="1" dirty="0"/>
              <a:t> </a:t>
            </a:r>
            <a:r>
              <a:rPr lang="en-US" sz="2000" b="1" dirty="0" err="1"/>
              <a:t>tuzilishi</a:t>
            </a:r>
            <a:r>
              <a:rPr lang="en-US" sz="2000" b="1" dirty="0" smtClean="0"/>
              <a:t>.</a:t>
            </a:r>
            <a:endParaRPr lang="ru-RU" sz="2000" dirty="0"/>
          </a:p>
          <a:p>
            <a:r>
              <a:rPr lang="en-US" sz="2000" dirty="0" err="1"/>
              <a:t>Onixoblast</a:t>
            </a:r>
            <a:endParaRPr lang="ru-RU" sz="2000" dirty="0"/>
          </a:p>
          <a:p>
            <a:r>
              <a:rPr lang="en-US" sz="2000" dirty="0" err="1"/>
              <a:t>Orqa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vali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Pterigiy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plastinkasining</a:t>
            </a:r>
            <a:r>
              <a:rPr lang="en-US" sz="2000" dirty="0"/>
              <a:t> </a:t>
            </a:r>
            <a:r>
              <a:rPr lang="en-US" sz="2000" dirty="0" err="1"/>
              <a:t>tugallangan</a:t>
            </a:r>
            <a:r>
              <a:rPr lang="en-US" sz="2000" dirty="0"/>
              <a:t> </a:t>
            </a:r>
            <a:r>
              <a:rPr lang="en-US" sz="2000" dirty="0" err="1"/>
              <a:t>struktura</a:t>
            </a:r>
            <a:r>
              <a:rPr lang="en-US" sz="2000" dirty="0"/>
              <a:t> </a:t>
            </a:r>
            <a:r>
              <a:rPr lang="en-US" sz="2000" dirty="0" err="1"/>
              <a:t>birligi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Tomirlar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Suyak</a:t>
            </a:r>
            <a:r>
              <a:rPr lang="en-US" sz="2000" dirty="0"/>
              <a:t> </a:t>
            </a:r>
            <a:r>
              <a:rPr lang="en-US" sz="2000" dirty="0" err="1"/>
              <a:t>falangasi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Strelkalar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o‘sishi</a:t>
            </a:r>
            <a:r>
              <a:rPr lang="en-US" sz="2000" dirty="0"/>
              <a:t> </a:t>
            </a:r>
            <a:r>
              <a:rPr lang="en-US" sz="2000" dirty="0" err="1"/>
              <a:t>yo‘nalishi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onixoblastga</a:t>
            </a:r>
            <a:r>
              <a:rPr lang="en-US" sz="2000" dirty="0"/>
              <a:t> </a:t>
            </a:r>
            <a:r>
              <a:rPr lang="en-US" sz="2000" dirty="0" err="1"/>
              <a:t>aylanishi</a:t>
            </a:r>
            <a:r>
              <a:rPr lang="en-US" sz="2000" dirty="0"/>
              <a:t> </a:t>
            </a:r>
            <a:r>
              <a:rPr lang="en-US" sz="2000" dirty="0" err="1"/>
              <a:t>ko‘rsatilgan</a:t>
            </a:r>
            <a:r>
              <a:rPr lang="en-US" sz="2000" dirty="0"/>
              <a:t>.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9969" y="1305721"/>
            <a:ext cx="17066549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ru-RU" altLang="ru-RU" sz="2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94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7 x 730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go1.imgsmail.ru/imgpreview?key=2f51241176053e78&amp;mb=imgdb_preview_175&amp;st=1629953343&amp;v=49c74fd89c87852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45" y="1128032"/>
            <a:ext cx="5078213" cy="389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82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763402" y="813300"/>
            <a:ext cx="4410075" cy="55276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err="1"/>
              <a:t>Tirnoqning</a:t>
            </a:r>
            <a:r>
              <a:rPr lang="en-US" sz="2000" b="1" dirty="0"/>
              <a:t> </a:t>
            </a:r>
            <a:r>
              <a:rPr lang="en-US" sz="2000" b="1" dirty="0" err="1"/>
              <a:t>turli</a:t>
            </a:r>
            <a:r>
              <a:rPr lang="en-US" sz="2000" b="1" dirty="0"/>
              <a:t> </a:t>
            </a:r>
            <a:r>
              <a:rPr lang="en-US" sz="2000" b="1" dirty="0" err="1"/>
              <a:t>qatlamlarining</a:t>
            </a:r>
            <a:r>
              <a:rPr lang="en-US" sz="2000" b="1" dirty="0"/>
              <a:t> </a:t>
            </a:r>
            <a:r>
              <a:rPr lang="en-US" sz="2000" b="1" dirty="0" err="1"/>
              <a:t>o‘sish</a:t>
            </a:r>
            <a:r>
              <a:rPr lang="en-US" sz="2000" b="1" dirty="0"/>
              <a:t> </a:t>
            </a:r>
            <a:r>
              <a:rPr lang="en-US" sz="2000" b="1" dirty="0" err="1"/>
              <a:t>tezligi</a:t>
            </a:r>
            <a:r>
              <a:rPr lang="en-US" sz="2000" b="1" dirty="0" smtClean="0"/>
              <a:t>.</a:t>
            </a:r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Harorat</a:t>
            </a:r>
            <a:endParaRPr lang="ru-RU" sz="2000" dirty="0"/>
          </a:p>
          <a:p>
            <a:r>
              <a:rPr lang="en-US" sz="2000" dirty="0" err="1"/>
              <a:t>Kimyoviy</a:t>
            </a:r>
            <a:r>
              <a:rPr lang="en-US" sz="2000" dirty="0"/>
              <a:t> </a:t>
            </a:r>
            <a:r>
              <a:rPr lang="en-US" sz="2000" dirty="0" err="1"/>
              <a:t>agentlar</a:t>
            </a:r>
            <a:endParaRPr lang="ru-RU" sz="2000" dirty="0"/>
          </a:p>
          <a:p>
            <a:r>
              <a:rPr lang="en-US" sz="2000" dirty="0" err="1"/>
              <a:t>Tebranish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Tomirlar</a:t>
            </a:r>
            <a:r>
              <a:rPr lang="en-US" sz="2000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n-US" sz="2000" dirty="0"/>
              <a:t>Keratin </a:t>
            </a:r>
            <a:r>
              <a:rPr lang="en-US" sz="2000" dirty="0" err="1"/>
              <a:t>murakkab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shu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birga</a:t>
            </a:r>
            <a:r>
              <a:rPr lang="en-US" sz="2000" dirty="0"/>
              <a:t> </a:t>
            </a:r>
            <a:r>
              <a:rPr lang="en-US" sz="2000" dirty="0" err="1"/>
              <a:t>tabiatdagi</a:t>
            </a:r>
            <a:r>
              <a:rPr lang="en-US" sz="2000" dirty="0"/>
              <a:t> </a:t>
            </a:r>
            <a:r>
              <a:rPr lang="en-US" sz="2000" dirty="0" err="1"/>
              <a:t>eng</a:t>
            </a:r>
            <a:r>
              <a:rPr lang="en-US" sz="2000" dirty="0"/>
              <a:t> </a:t>
            </a:r>
            <a:r>
              <a:rPr lang="en-US" sz="2000" dirty="0" err="1"/>
              <a:t>bardoshli</a:t>
            </a:r>
            <a:r>
              <a:rPr lang="en-US" sz="2000" dirty="0"/>
              <a:t> </a:t>
            </a:r>
            <a:r>
              <a:rPr lang="en-US" sz="2000" dirty="0" err="1"/>
              <a:t>oqsillardan</a:t>
            </a:r>
            <a:r>
              <a:rPr lang="en-US" sz="2000" dirty="0"/>
              <a:t> </a:t>
            </a:r>
            <a:r>
              <a:rPr lang="en-US" sz="2000" dirty="0" err="1"/>
              <a:t>biridir</a:t>
            </a:r>
            <a:r>
              <a:rPr lang="en-US" sz="2000" dirty="0"/>
              <a:t>.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qanday</a:t>
            </a:r>
            <a:r>
              <a:rPr lang="en-US" sz="2000" dirty="0"/>
              <a:t> </a:t>
            </a:r>
            <a:r>
              <a:rPr lang="en-US" sz="2000" dirty="0" err="1"/>
              <a:t>oqsil</a:t>
            </a:r>
            <a:r>
              <a:rPr lang="en-US" sz="2000" dirty="0"/>
              <a:t> (protein) </a:t>
            </a:r>
            <a:r>
              <a:rPr lang="en-US" sz="2000" dirty="0" err="1"/>
              <a:t>singari</a:t>
            </a:r>
            <a:r>
              <a:rPr lang="en-US" sz="2000" dirty="0"/>
              <a:t>, keratin ham </a:t>
            </a:r>
            <a:r>
              <a:rPr lang="en-US" sz="2000" dirty="0" err="1"/>
              <a:t>aminokislotalardan</a:t>
            </a:r>
            <a:r>
              <a:rPr lang="en-US" sz="2000" dirty="0"/>
              <a:t> </a:t>
            </a:r>
            <a:r>
              <a:rPr lang="en-US" sz="2000" dirty="0" err="1"/>
              <a:t>tuzilgan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u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ko‘p</a:t>
            </a:r>
            <a:r>
              <a:rPr lang="en-US" sz="2000" dirty="0"/>
              <a:t> </a:t>
            </a:r>
            <a:r>
              <a:rPr lang="en-US" sz="2000" dirty="0" err="1"/>
              <a:t>miqdordagi</a:t>
            </a:r>
            <a:r>
              <a:rPr lang="en-US" sz="2000" dirty="0"/>
              <a:t> </a:t>
            </a:r>
            <a:r>
              <a:rPr lang="en-US" sz="2000" dirty="0" err="1"/>
              <a:t>sistin</a:t>
            </a:r>
            <a:r>
              <a:rPr lang="en-US" sz="2000" dirty="0"/>
              <a:t> </a:t>
            </a:r>
            <a:r>
              <a:rPr lang="en-US" sz="2000" dirty="0" err="1"/>
              <a:t>mavjudligi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ajralib</a:t>
            </a:r>
            <a:r>
              <a:rPr lang="en-US" sz="2000" dirty="0"/>
              <a:t> </a:t>
            </a:r>
            <a:r>
              <a:rPr lang="en-US" sz="2000" dirty="0" err="1"/>
              <a:t>turadi</a:t>
            </a:r>
            <a:r>
              <a:rPr lang="en-US" sz="2000" dirty="0"/>
              <a:t>.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plastinkasidagi</a:t>
            </a:r>
            <a:r>
              <a:rPr lang="en-US" sz="2000" dirty="0"/>
              <a:t> </a:t>
            </a:r>
            <a:r>
              <a:rPr lang="en-US" sz="2000" dirty="0" err="1"/>
              <a:t>oltingugurt</a:t>
            </a:r>
            <a:r>
              <a:rPr lang="en-US" sz="2000" dirty="0"/>
              <a:t> </a:t>
            </a:r>
            <a:r>
              <a:rPr lang="en-US" sz="2000" dirty="0" err="1"/>
              <a:t>miqdori</a:t>
            </a:r>
            <a:r>
              <a:rPr lang="en-US" sz="2000" dirty="0"/>
              <a:t> </a:t>
            </a:r>
            <a:r>
              <a:rPr lang="en-US" sz="2000" dirty="0" err="1"/>
              <a:t>oxir-oqibat</a:t>
            </a:r>
            <a:r>
              <a:rPr lang="en-US" sz="2000" dirty="0"/>
              <a:t> </a:t>
            </a:r>
            <a:r>
              <a:rPr lang="en-US" sz="2000" dirty="0" err="1"/>
              <a:t>ushbu</a:t>
            </a:r>
            <a:r>
              <a:rPr lang="en-US" sz="2000" dirty="0"/>
              <a:t> </a:t>
            </a:r>
            <a:r>
              <a:rPr lang="en-US" sz="2000" dirty="0" err="1"/>
              <a:t>aminokislotaga</a:t>
            </a:r>
            <a:r>
              <a:rPr lang="en-US" sz="2000" dirty="0"/>
              <a:t> </a:t>
            </a:r>
            <a:r>
              <a:rPr lang="en-US" sz="2000" dirty="0" err="1"/>
              <a:t>bog‘liq</a:t>
            </a:r>
            <a:r>
              <a:rPr lang="en-US" sz="2000" dirty="0"/>
              <a:t>. 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193" y="813300"/>
            <a:ext cx="5461348" cy="497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498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2021-08-26T05:07:08Z</dcterms:created>
  <dcterms:modified xsi:type="dcterms:W3CDTF">2021-08-26T05:25:10Z</dcterms:modified>
</cp:coreProperties>
</file>