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8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10454-6588-41D5-A3CF-F0B0BD28B3D4}" type="datetimeFigureOut">
              <a:rPr lang="ru-RU" smtClean="0"/>
              <a:t>26.08.2021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418F3-1011-4D98-869C-3E8C3FC27E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20590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10454-6588-41D5-A3CF-F0B0BD28B3D4}" type="datetimeFigureOut">
              <a:rPr lang="ru-RU" smtClean="0"/>
              <a:t>26.08.2021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418F3-1011-4D98-869C-3E8C3FC27E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79424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10454-6588-41D5-A3CF-F0B0BD28B3D4}" type="datetimeFigureOut">
              <a:rPr lang="ru-RU" smtClean="0"/>
              <a:t>26.08.2021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418F3-1011-4D98-869C-3E8C3FC27E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87168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10454-6588-41D5-A3CF-F0B0BD28B3D4}" type="datetimeFigureOut">
              <a:rPr lang="ru-RU" smtClean="0"/>
              <a:t>26.08.2021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418F3-1011-4D98-869C-3E8C3FC27E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777983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10454-6588-41D5-A3CF-F0B0BD28B3D4}" type="datetimeFigureOut">
              <a:rPr lang="ru-RU" smtClean="0"/>
              <a:t>26.08.2021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418F3-1011-4D98-869C-3E8C3FC27E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37705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10454-6588-41D5-A3CF-F0B0BD28B3D4}" type="datetimeFigureOut">
              <a:rPr lang="ru-RU" smtClean="0"/>
              <a:t>26.08.2021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418F3-1011-4D98-869C-3E8C3FC27E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33613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10454-6588-41D5-A3CF-F0B0BD28B3D4}" type="datetimeFigureOut">
              <a:rPr lang="ru-RU" smtClean="0"/>
              <a:t>26.08.2021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418F3-1011-4D98-869C-3E8C3FC27E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69183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10454-6588-41D5-A3CF-F0B0BD28B3D4}" type="datetimeFigureOut">
              <a:rPr lang="ru-RU" smtClean="0"/>
              <a:t>26.08.2021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418F3-1011-4D98-869C-3E8C3FC27E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17018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10454-6588-41D5-A3CF-F0B0BD28B3D4}" type="datetimeFigureOut">
              <a:rPr lang="ru-RU" smtClean="0"/>
              <a:t>26.08.2021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418F3-1011-4D98-869C-3E8C3FC27E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62886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10454-6588-41D5-A3CF-F0B0BD28B3D4}" type="datetimeFigureOut">
              <a:rPr lang="ru-RU" smtClean="0"/>
              <a:t>26.08.2021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418F3-1011-4D98-869C-3E8C3FC27E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07588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10454-6588-41D5-A3CF-F0B0BD28B3D4}" type="datetimeFigureOut">
              <a:rPr lang="ru-RU" smtClean="0"/>
              <a:t>26.08.2021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418F3-1011-4D98-869C-3E8C3FC27E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18969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A10454-6588-41D5-A3CF-F0B0BD28B3D4}" type="datetimeFigureOut">
              <a:rPr lang="ru-RU" smtClean="0"/>
              <a:t>26.08.2021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B418F3-1011-4D98-869C-3E8C3FC27E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21695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s://go.mail.ru/search_images?q=%D0%B0%D0%BD%D0%B0%D1%82%D0%BE%D0%BC%D0%B8%D1%8F%20%D0%B8%20%D1%84%D0%B8%D0%B7%D0%B8%D0%BE%D0%BB%D0%BE%D0%B3%D0%B8%D1%8F%20%D0%BD%D0%BE%D0%B3%D1%82%D0%B5%D0%B9%20%D0%BC%D0%B0%D1%82%D1%80%D0%B8%D1%86%D0%B0&amp;src=go&amp;gp=843253&amp;fr=ps&amp;sbmt=1629953341014&amp;hasnavig=0#urlhash=3409546050309275256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070209" y="659027"/>
            <a:ext cx="3643995" cy="4835762"/>
          </a:xfrm>
        </p:spPr>
        <p:txBody>
          <a:bodyPr>
            <a:normAutofit fontScale="92500" lnSpcReduction="20000"/>
          </a:bodyPr>
          <a:lstStyle/>
          <a:p>
            <a:r>
              <a:rPr lang="en-US" sz="2000" dirty="0"/>
              <a:t> </a:t>
            </a:r>
            <a:endParaRPr lang="ru-RU" sz="2000" dirty="0"/>
          </a:p>
          <a:p>
            <a:r>
              <a:rPr lang="en-US" sz="2000" b="1" dirty="0"/>
              <a:t> </a:t>
            </a:r>
            <a:endParaRPr lang="ru-RU" sz="2000" dirty="0"/>
          </a:p>
          <a:p>
            <a:r>
              <a:rPr lang="en-US" sz="2000" b="1" dirty="0" smtClean="0"/>
              <a:t>4- </a:t>
            </a:r>
            <a:r>
              <a:rPr lang="en-US" sz="2000" b="1" dirty="0" err="1"/>
              <a:t>Mavzu</a:t>
            </a:r>
            <a:r>
              <a:rPr lang="en-US" sz="2000" b="1" dirty="0"/>
              <a:t>: </a:t>
            </a:r>
            <a:r>
              <a:rPr lang="en-US" sz="2000" b="1" dirty="0" smtClean="0"/>
              <a:t>Keratin </a:t>
            </a:r>
            <a:r>
              <a:rPr lang="en-US" sz="2000" b="1" dirty="0" err="1"/>
              <a:t>sintesisi</a:t>
            </a:r>
            <a:r>
              <a:rPr lang="en-US" sz="2000" b="1" dirty="0"/>
              <a:t> </a:t>
            </a:r>
            <a:r>
              <a:rPr lang="en-US" sz="2000" b="1" dirty="0" err="1"/>
              <a:t>jarayoni</a:t>
            </a:r>
            <a:r>
              <a:rPr lang="en-US" sz="2000" b="1" dirty="0"/>
              <a:t> </a:t>
            </a:r>
            <a:r>
              <a:rPr lang="en-US" sz="2000" b="1" dirty="0" err="1"/>
              <a:t>va</a:t>
            </a:r>
            <a:r>
              <a:rPr lang="en-US" sz="2000" b="1" dirty="0"/>
              <a:t> </a:t>
            </a:r>
            <a:r>
              <a:rPr lang="en-US" sz="2000" b="1" dirty="0" err="1"/>
              <a:t>tirnoqning</a:t>
            </a:r>
            <a:r>
              <a:rPr lang="en-US" sz="2000" b="1" dirty="0"/>
              <a:t> </a:t>
            </a:r>
            <a:r>
              <a:rPr lang="en-US" sz="2000" b="1" dirty="0" err="1"/>
              <a:t>o‘sishi</a:t>
            </a:r>
            <a:endParaRPr lang="ru-RU" sz="2000" dirty="0"/>
          </a:p>
          <a:p>
            <a:r>
              <a:rPr lang="en-US" sz="2000" dirty="0" smtClean="0"/>
              <a:t> </a:t>
            </a:r>
            <a:r>
              <a:rPr lang="en-US" sz="2000" b="1" dirty="0" err="1"/>
              <a:t>Tirnoqning</a:t>
            </a:r>
            <a:r>
              <a:rPr lang="en-US" sz="2000" b="1" dirty="0"/>
              <a:t> </a:t>
            </a:r>
            <a:r>
              <a:rPr lang="en-US" sz="2000" b="1" dirty="0" err="1"/>
              <a:t>tuzilishi</a:t>
            </a:r>
            <a:r>
              <a:rPr lang="en-US" sz="2000" b="1" dirty="0" smtClean="0"/>
              <a:t>.</a:t>
            </a:r>
            <a:endParaRPr lang="ru-RU" sz="2000" dirty="0"/>
          </a:p>
          <a:p>
            <a:r>
              <a:rPr lang="en-US" sz="2000" dirty="0" err="1"/>
              <a:t>Onixoblast</a:t>
            </a:r>
            <a:endParaRPr lang="ru-RU" sz="2000" dirty="0"/>
          </a:p>
          <a:p>
            <a:r>
              <a:rPr lang="en-US" sz="2000" dirty="0" err="1"/>
              <a:t>Orqa</a:t>
            </a:r>
            <a:r>
              <a:rPr lang="en-US" sz="2000" dirty="0"/>
              <a:t> </a:t>
            </a:r>
            <a:r>
              <a:rPr lang="en-US" sz="2000" dirty="0" err="1"/>
              <a:t>tirnoq</a:t>
            </a:r>
            <a:r>
              <a:rPr lang="en-US" sz="2000" dirty="0"/>
              <a:t> </a:t>
            </a:r>
            <a:r>
              <a:rPr lang="en-US" sz="2000" dirty="0" err="1"/>
              <a:t>vali</a:t>
            </a:r>
            <a:r>
              <a:rPr lang="en-US" sz="2000" dirty="0"/>
              <a:t>.</a:t>
            </a:r>
            <a:endParaRPr lang="ru-RU" sz="2000" dirty="0"/>
          </a:p>
          <a:p>
            <a:r>
              <a:rPr lang="en-US" sz="2000" dirty="0" err="1"/>
              <a:t>Pterigiy</a:t>
            </a:r>
            <a:r>
              <a:rPr lang="en-US" sz="2000" dirty="0"/>
              <a:t>.</a:t>
            </a:r>
            <a:endParaRPr lang="ru-RU" sz="2000" dirty="0"/>
          </a:p>
          <a:p>
            <a:r>
              <a:rPr lang="en-US" sz="2000" dirty="0" err="1"/>
              <a:t>Tirnoq</a:t>
            </a:r>
            <a:r>
              <a:rPr lang="en-US" sz="2000" dirty="0"/>
              <a:t> </a:t>
            </a:r>
            <a:r>
              <a:rPr lang="en-US" sz="2000" dirty="0" err="1"/>
              <a:t>plastinkasining</a:t>
            </a:r>
            <a:r>
              <a:rPr lang="en-US" sz="2000" dirty="0"/>
              <a:t> </a:t>
            </a:r>
            <a:r>
              <a:rPr lang="en-US" sz="2000" dirty="0" err="1"/>
              <a:t>tugallangan</a:t>
            </a:r>
            <a:r>
              <a:rPr lang="en-US" sz="2000" dirty="0"/>
              <a:t> </a:t>
            </a:r>
            <a:r>
              <a:rPr lang="en-US" sz="2000" dirty="0" err="1"/>
              <a:t>struktura</a:t>
            </a:r>
            <a:r>
              <a:rPr lang="en-US" sz="2000" dirty="0"/>
              <a:t> </a:t>
            </a:r>
            <a:r>
              <a:rPr lang="en-US" sz="2000" dirty="0" err="1"/>
              <a:t>birligi</a:t>
            </a:r>
            <a:r>
              <a:rPr lang="en-US" sz="2000" dirty="0"/>
              <a:t>.</a:t>
            </a:r>
            <a:endParaRPr lang="ru-RU" sz="2000" dirty="0"/>
          </a:p>
          <a:p>
            <a:r>
              <a:rPr lang="en-US" sz="2000" dirty="0" err="1"/>
              <a:t>Tomirlar</a:t>
            </a:r>
            <a:r>
              <a:rPr lang="en-US" sz="2000" dirty="0"/>
              <a:t>.</a:t>
            </a:r>
            <a:endParaRPr lang="ru-RU" sz="2000" dirty="0"/>
          </a:p>
          <a:p>
            <a:r>
              <a:rPr lang="en-US" sz="2000" dirty="0" err="1"/>
              <a:t>Suyak</a:t>
            </a:r>
            <a:r>
              <a:rPr lang="en-US" sz="2000" dirty="0"/>
              <a:t> </a:t>
            </a:r>
            <a:r>
              <a:rPr lang="en-US" sz="2000" dirty="0" err="1"/>
              <a:t>falangasi</a:t>
            </a:r>
            <a:r>
              <a:rPr lang="en-US" sz="2000" dirty="0"/>
              <a:t>.</a:t>
            </a:r>
            <a:endParaRPr lang="ru-RU" sz="2000" dirty="0"/>
          </a:p>
          <a:p>
            <a:r>
              <a:rPr lang="en-US" sz="2000" dirty="0" err="1"/>
              <a:t>Strelkalar</a:t>
            </a:r>
            <a:r>
              <a:rPr lang="en-US" sz="2000" dirty="0"/>
              <a:t> </a:t>
            </a:r>
            <a:r>
              <a:rPr lang="en-US" sz="2000" dirty="0" err="1"/>
              <a:t>bilan</a:t>
            </a:r>
            <a:r>
              <a:rPr lang="en-US" sz="2000" dirty="0"/>
              <a:t> </a:t>
            </a:r>
            <a:r>
              <a:rPr lang="en-US" sz="2000" dirty="0" err="1"/>
              <a:t>tirnoq</a:t>
            </a:r>
            <a:r>
              <a:rPr lang="en-US" sz="2000" dirty="0"/>
              <a:t> </a:t>
            </a:r>
            <a:r>
              <a:rPr lang="en-US" sz="2000" dirty="0" err="1"/>
              <a:t>o‘sishi</a:t>
            </a:r>
            <a:r>
              <a:rPr lang="en-US" sz="2000" dirty="0"/>
              <a:t> </a:t>
            </a:r>
            <a:r>
              <a:rPr lang="en-US" sz="2000" dirty="0" err="1"/>
              <a:t>yo‘nalishi</a:t>
            </a:r>
            <a:r>
              <a:rPr lang="en-US" sz="2000" dirty="0"/>
              <a:t> </a:t>
            </a:r>
            <a:r>
              <a:rPr lang="en-US" sz="2000" dirty="0" err="1"/>
              <a:t>va</a:t>
            </a:r>
            <a:r>
              <a:rPr lang="en-US" sz="2000" dirty="0"/>
              <a:t> </a:t>
            </a:r>
            <a:r>
              <a:rPr lang="en-US" sz="2000" dirty="0" err="1"/>
              <a:t>onixoblastga</a:t>
            </a:r>
            <a:r>
              <a:rPr lang="en-US" sz="2000" dirty="0"/>
              <a:t> </a:t>
            </a:r>
            <a:r>
              <a:rPr lang="en-US" sz="2000" dirty="0" err="1"/>
              <a:t>aylanishi</a:t>
            </a:r>
            <a:r>
              <a:rPr lang="en-US" sz="2000" dirty="0"/>
              <a:t> </a:t>
            </a:r>
            <a:r>
              <a:rPr lang="en-US" sz="2000" dirty="0" err="1"/>
              <a:t>ko‘rsatilgan</a:t>
            </a:r>
            <a:r>
              <a:rPr lang="en-US" sz="2000" dirty="0"/>
              <a:t>.</a:t>
            </a:r>
            <a:endParaRPr lang="ru-RU" sz="2000" dirty="0"/>
          </a:p>
          <a:p>
            <a:endParaRPr lang="ru-RU" sz="2000" dirty="0"/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459969" y="1305721"/>
            <a:ext cx="17066549" cy="3323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hlinkClick r:id="rId2"/>
              </a:rPr>
              <a:t>  </a:t>
            </a:r>
            <a:r>
              <a:rPr kumimoji="0" lang="ru-RU" altLang="ru-RU" sz="2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 </a:t>
            </a:r>
            <a:r>
              <a: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                                                                   94</a:t>
            </a:r>
            <a:r>
              <a: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hlinkClick r:id="rId2"/>
              </a:rPr>
              <a:t>7 x 730</a:t>
            </a: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026" name="Picture 2" descr="https://go1.imgsmail.ru/imgpreview?key=2f51241176053e78&amp;mb=imgdb_preview_175&amp;st=1629953343&amp;v=49c74fd89c87852f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0945" y="1128032"/>
            <a:ext cx="5078213" cy="38977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418285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idx="1"/>
          </p:nvPr>
        </p:nvSpPr>
        <p:spPr>
          <a:xfrm>
            <a:off x="6763402" y="813300"/>
            <a:ext cx="4410075" cy="5527675"/>
          </a:xfrm>
        </p:spPr>
        <p:txBody>
          <a:bodyPr>
            <a:normAutofit/>
          </a:bodyPr>
          <a:lstStyle/>
          <a:p>
            <a:r>
              <a:rPr lang="en-US" sz="2000" b="1" dirty="0" smtClean="0"/>
              <a:t> </a:t>
            </a:r>
            <a:r>
              <a:rPr lang="en-US" sz="2000" b="1" dirty="0" err="1"/>
              <a:t>Tirnoqning</a:t>
            </a:r>
            <a:r>
              <a:rPr lang="en-US" sz="2000" b="1" dirty="0"/>
              <a:t> </a:t>
            </a:r>
            <a:r>
              <a:rPr lang="en-US" sz="2000" b="1" dirty="0" err="1"/>
              <a:t>turli</a:t>
            </a:r>
            <a:r>
              <a:rPr lang="en-US" sz="2000" b="1" dirty="0"/>
              <a:t> </a:t>
            </a:r>
            <a:r>
              <a:rPr lang="en-US" sz="2000" b="1" dirty="0" err="1"/>
              <a:t>qatlamlarining</a:t>
            </a:r>
            <a:r>
              <a:rPr lang="en-US" sz="2000" b="1" dirty="0"/>
              <a:t> </a:t>
            </a:r>
            <a:r>
              <a:rPr lang="en-US" sz="2000" b="1" dirty="0" err="1"/>
              <a:t>o‘sish</a:t>
            </a:r>
            <a:r>
              <a:rPr lang="en-US" sz="2000" b="1" dirty="0"/>
              <a:t> </a:t>
            </a:r>
            <a:r>
              <a:rPr lang="en-US" sz="2000" b="1" dirty="0" err="1"/>
              <a:t>tezligi</a:t>
            </a:r>
            <a:r>
              <a:rPr lang="en-US" sz="2000" b="1" dirty="0" smtClean="0"/>
              <a:t>.</a:t>
            </a:r>
            <a:r>
              <a:rPr lang="en-US" sz="2000" dirty="0"/>
              <a:t> </a:t>
            </a:r>
            <a:endParaRPr lang="ru-RU" sz="2000" dirty="0"/>
          </a:p>
          <a:p>
            <a:r>
              <a:rPr lang="en-US" sz="2000" dirty="0" err="1"/>
              <a:t>Harorat</a:t>
            </a:r>
            <a:endParaRPr lang="ru-RU" sz="2000" dirty="0"/>
          </a:p>
          <a:p>
            <a:r>
              <a:rPr lang="en-US" sz="2000" dirty="0" err="1"/>
              <a:t>Kimyoviy</a:t>
            </a:r>
            <a:r>
              <a:rPr lang="en-US" sz="2000" dirty="0"/>
              <a:t> </a:t>
            </a:r>
            <a:r>
              <a:rPr lang="en-US" sz="2000" dirty="0" err="1"/>
              <a:t>agentlar</a:t>
            </a:r>
            <a:endParaRPr lang="ru-RU" sz="2000" dirty="0"/>
          </a:p>
          <a:p>
            <a:r>
              <a:rPr lang="en-US" sz="2000" dirty="0" err="1"/>
              <a:t>Tebranish</a:t>
            </a:r>
            <a:r>
              <a:rPr lang="en-US" sz="2000" dirty="0"/>
              <a:t>.</a:t>
            </a:r>
            <a:endParaRPr lang="ru-RU" sz="2000" dirty="0"/>
          </a:p>
          <a:p>
            <a:r>
              <a:rPr lang="en-US" sz="2000" dirty="0" err="1"/>
              <a:t>Tomirlar</a:t>
            </a:r>
            <a:r>
              <a:rPr lang="en-US" sz="2000" dirty="0"/>
              <a:t>.</a:t>
            </a:r>
            <a:endParaRPr lang="ru-RU" sz="2000" dirty="0"/>
          </a:p>
          <a:p>
            <a:pPr marL="0" indent="0">
              <a:buNone/>
            </a:pPr>
            <a:r>
              <a:rPr lang="en-US" sz="2000" dirty="0"/>
              <a:t>Keratin </a:t>
            </a:r>
            <a:r>
              <a:rPr lang="en-US" sz="2000" dirty="0" err="1"/>
              <a:t>murakkab</a:t>
            </a:r>
            <a:r>
              <a:rPr lang="en-US" sz="2000" dirty="0"/>
              <a:t> </a:t>
            </a:r>
            <a:r>
              <a:rPr lang="en-US" sz="2000" dirty="0" err="1"/>
              <a:t>va</a:t>
            </a:r>
            <a:r>
              <a:rPr lang="en-US" sz="2000" dirty="0"/>
              <a:t> </a:t>
            </a:r>
            <a:r>
              <a:rPr lang="en-US" sz="2000" dirty="0" err="1"/>
              <a:t>shu</a:t>
            </a:r>
            <a:r>
              <a:rPr lang="en-US" sz="2000" dirty="0"/>
              <a:t> </a:t>
            </a:r>
            <a:r>
              <a:rPr lang="en-US" sz="2000" dirty="0" err="1"/>
              <a:t>bilan</a:t>
            </a:r>
            <a:r>
              <a:rPr lang="en-US" sz="2000" dirty="0"/>
              <a:t> </a:t>
            </a:r>
            <a:r>
              <a:rPr lang="en-US" sz="2000" dirty="0" err="1"/>
              <a:t>birga</a:t>
            </a:r>
            <a:r>
              <a:rPr lang="en-US" sz="2000" dirty="0"/>
              <a:t> </a:t>
            </a:r>
            <a:r>
              <a:rPr lang="en-US" sz="2000" dirty="0" err="1"/>
              <a:t>tabiatdagi</a:t>
            </a:r>
            <a:r>
              <a:rPr lang="en-US" sz="2000" dirty="0"/>
              <a:t> </a:t>
            </a:r>
            <a:r>
              <a:rPr lang="en-US" sz="2000" dirty="0" err="1"/>
              <a:t>eng</a:t>
            </a:r>
            <a:r>
              <a:rPr lang="en-US" sz="2000" dirty="0"/>
              <a:t> </a:t>
            </a:r>
            <a:r>
              <a:rPr lang="en-US" sz="2000" dirty="0" err="1"/>
              <a:t>bardoshli</a:t>
            </a:r>
            <a:r>
              <a:rPr lang="en-US" sz="2000" dirty="0"/>
              <a:t> </a:t>
            </a:r>
            <a:r>
              <a:rPr lang="en-US" sz="2000" dirty="0" err="1"/>
              <a:t>oqsillardan</a:t>
            </a:r>
            <a:r>
              <a:rPr lang="en-US" sz="2000" dirty="0"/>
              <a:t> </a:t>
            </a:r>
            <a:r>
              <a:rPr lang="en-US" sz="2000" dirty="0" err="1"/>
              <a:t>biridir</a:t>
            </a:r>
            <a:r>
              <a:rPr lang="en-US" sz="2000" dirty="0"/>
              <a:t>. </a:t>
            </a:r>
            <a:r>
              <a:rPr lang="en-US" sz="2000" dirty="0" err="1"/>
              <a:t>Har</a:t>
            </a:r>
            <a:r>
              <a:rPr lang="en-US" sz="2000" dirty="0"/>
              <a:t> </a:t>
            </a:r>
            <a:r>
              <a:rPr lang="en-US" sz="2000" dirty="0" err="1"/>
              <a:t>qanday</a:t>
            </a:r>
            <a:r>
              <a:rPr lang="en-US" sz="2000" dirty="0"/>
              <a:t> </a:t>
            </a:r>
            <a:r>
              <a:rPr lang="en-US" sz="2000" dirty="0" err="1"/>
              <a:t>oqsil</a:t>
            </a:r>
            <a:r>
              <a:rPr lang="en-US" sz="2000" dirty="0"/>
              <a:t> (protein) </a:t>
            </a:r>
            <a:r>
              <a:rPr lang="en-US" sz="2000" dirty="0" err="1"/>
              <a:t>singari</a:t>
            </a:r>
            <a:r>
              <a:rPr lang="en-US" sz="2000" dirty="0"/>
              <a:t>, keratin ham </a:t>
            </a:r>
            <a:r>
              <a:rPr lang="en-US" sz="2000" dirty="0" err="1"/>
              <a:t>aminokislotalardan</a:t>
            </a:r>
            <a:r>
              <a:rPr lang="en-US" sz="2000" dirty="0"/>
              <a:t> </a:t>
            </a:r>
            <a:r>
              <a:rPr lang="en-US" sz="2000" dirty="0" err="1"/>
              <a:t>tuzilgan</a:t>
            </a:r>
            <a:r>
              <a:rPr lang="en-US" sz="2000" dirty="0"/>
              <a:t> </a:t>
            </a:r>
            <a:r>
              <a:rPr lang="en-US" sz="2000" dirty="0" err="1"/>
              <a:t>va</a:t>
            </a:r>
            <a:r>
              <a:rPr lang="en-US" sz="2000" dirty="0"/>
              <a:t> u </a:t>
            </a:r>
            <a:r>
              <a:rPr lang="en-US" sz="2000" dirty="0" err="1"/>
              <a:t>juda</a:t>
            </a:r>
            <a:r>
              <a:rPr lang="en-US" sz="2000" dirty="0"/>
              <a:t> </a:t>
            </a:r>
            <a:r>
              <a:rPr lang="en-US" sz="2000" dirty="0" err="1"/>
              <a:t>ko‘p</a:t>
            </a:r>
            <a:r>
              <a:rPr lang="en-US" sz="2000" dirty="0"/>
              <a:t> </a:t>
            </a:r>
            <a:r>
              <a:rPr lang="en-US" sz="2000" dirty="0" err="1"/>
              <a:t>miqdordagi</a:t>
            </a:r>
            <a:r>
              <a:rPr lang="en-US" sz="2000" dirty="0"/>
              <a:t> </a:t>
            </a:r>
            <a:r>
              <a:rPr lang="en-US" sz="2000" dirty="0" err="1"/>
              <a:t>sistin</a:t>
            </a:r>
            <a:r>
              <a:rPr lang="en-US" sz="2000" dirty="0"/>
              <a:t> </a:t>
            </a:r>
            <a:r>
              <a:rPr lang="en-US" sz="2000" dirty="0" err="1"/>
              <a:t>mavjudligi</a:t>
            </a:r>
            <a:r>
              <a:rPr lang="en-US" sz="2000" dirty="0"/>
              <a:t> </a:t>
            </a:r>
            <a:r>
              <a:rPr lang="en-US" sz="2000" dirty="0" err="1"/>
              <a:t>bilan</a:t>
            </a:r>
            <a:r>
              <a:rPr lang="en-US" sz="2000" dirty="0"/>
              <a:t> </a:t>
            </a:r>
            <a:r>
              <a:rPr lang="en-US" sz="2000" dirty="0" err="1"/>
              <a:t>ajralib</a:t>
            </a:r>
            <a:r>
              <a:rPr lang="en-US" sz="2000" dirty="0"/>
              <a:t> </a:t>
            </a:r>
            <a:r>
              <a:rPr lang="en-US" sz="2000" dirty="0" err="1"/>
              <a:t>turadi</a:t>
            </a:r>
            <a:r>
              <a:rPr lang="en-US" sz="2000" dirty="0"/>
              <a:t>. </a:t>
            </a:r>
            <a:r>
              <a:rPr lang="en-US" sz="2000" dirty="0" err="1"/>
              <a:t>Tirnoq</a:t>
            </a:r>
            <a:r>
              <a:rPr lang="en-US" sz="2000" dirty="0"/>
              <a:t> </a:t>
            </a:r>
            <a:r>
              <a:rPr lang="en-US" sz="2000" dirty="0" err="1"/>
              <a:t>plastinkasidagi</a:t>
            </a:r>
            <a:r>
              <a:rPr lang="en-US" sz="2000" dirty="0"/>
              <a:t> </a:t>
            </a:r>
            <a:r>
              <a:rPr lang="en-US" sz="2000" dirty="0" err="1"/>
              <a:t>oltingugurt</a:t>
            </a:r>
            <a:r>
              <a:rPr lang="en-US" sz="2000" dirty="0"/>
              <a:t> </a:t>
            </a:r>
            <a:r>
              <a:rPr lang="en-US" sz="2000" dirty="0" err="1"/>
              <a:t>miqdori</a:t>
            </a:r>
            <a:r>
              <a:rPr lang="en-US" sz="2000" dirty="0"/>
              <a:t> </a:t>
            </a:r>
            <a:r>
              <a:rPr lang="en-US" sz="2000" dirty="0" err="1"/>
              <a:t>oxir-oqibat</a:t>
            </a:r>
            <a:r>
              <a:rPr lang="en-US" sz="2000" dirty="0"/>
              <a:t> </a:t>
            </a:r>
            <a:r>
              <a:rPr lang="en-US" sz="2000" dirty="0" err="1"/>
              <a:t>ushbu</a:t>
            </a:r>
            <a:r>
              <a:rPr lang="en-US" sz="2000" dirty="0"/>
              <a:t> </a:t>
            </a:r>
            <a:r>
              <a:rPr lang="en-US" sz="2000" dirty="0" err="1"/>
              <a:t>aminokislotaga</a:t>
            </a:r>
            <a:r>
              <a:rPr lang="en-US" sz="2000" dirty="0"/>
              <a:t> </a:t>
            </a:r>
            <a:r>
              <a:rPr lang="en-US" sz="2000" dirty="0" err="1"/>
              <a:t>bog‘liq</a:t>
            </a:r>
            <a:r>
              <a:rPr lang="en-US" sz="2000" dirty="0"/>
              <a:t>. </a:t>
            </a:r>
            <a:endParaRPr lang="ru-RU" sz="2000" dirty="0"/>
          </a:p>
        </p:txBody>
      </p:sp>
      <p:pic>
        <p:nvPicPr>
          <p:cNvPr id="5" name="Рисунок 4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14193" y="813300"/>
            <a:ext cx="5461348" cy="49710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75249859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8</Words>
  <Application>Microsoft Office PowerPoint</Application>
  <PresentationFormat>Широкоэкранный</PresentationFormat>
  <Paragraphs>18</Paragraphs>
  <Slides>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Тема Office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E-MaxUser</dc:creator>
  <cp:lastModifiedBy>E-MaxUser</cp:lastModifiedBy>
  <cp:revision>3</cp:revision>
  <dcterms:created xsi:type="dcterms:W3CDTF">2021-08-26T05:07:08Z</dcterms:created>
  <dcterms:modified xsi:type="dcterms:W3CDTF">2021-08-26T05:25:10Z</dcterms:modified>
</cp:coreProperties>
</file>