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937E-67FD-4602-8C4F-0B1EA1E9B2C2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831-B563-41B4-8A50-A2BEAEDB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3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937E-67FD-4602-8C4F-0B1EA1E9B2C2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831-B563-41B4-8A50-A2BEAEDB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8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937E-67FD-4602-8C4F-0B1EA1E9B2C2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831-B563-41B4-8A50-A2BEAEDB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6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937E-67FD-4602-8C4F-0B1EA1E9B2C2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831-B563-41B4-8A50-A2BEAEDB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1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937E-67FD-4602-8C4F-0B1EA1E9B2C2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831-B563-41B4-8A50-A2BEAEDB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6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937E-67FD-4602-8C4F-0B1EA1E9B2C2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831-B563-41B4-8A50-A2BEAEDB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2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937E-67FD-4602-8C4F-0B1EA1E9B2C2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831-B563-41B4-8A50-A2BEAEDB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5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937E-67FD-4602-8C4F-0B1EA1E9B2C2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831-B563-41B4-8A50-A2BEAEDB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1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937E-67FD-4602-8C4F-0B1EA1E9B2C2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831-B563-41B4-8A50-A2BEAEDB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3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937E-67FD-4602-8C4F-0B1EA1E9B2C2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831-B563-41B4-8A50-A2BEAEDB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2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937E-67FD-4602-8C4F-0B1EA1E9B2C2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831-B563-41B4-8A50-A2BEAEDB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4937E-67FD-4602-8C4F-0B1EA1E9B2C2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5E831-B563-41B4-8A50-A2BEAEDB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5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65921" y="420256"/>
            <a:ext cx="1120820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2000"/>
              </a:lnSpc>
              <a:spcAft>
                <a:spcPts val="0"/>
              </a:spcAft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Stemping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7205" y="5249911"/>
            <a:ext cx="9319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Stemping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(stamping).</a:t>
            </a:r>
            <a:r>
              <a:rPr lang="en-US" dirty="0"/>
              <a:t> </a:t>
            </a:r>
            <a:r>
              <a:rPr lang="en-US" dirty="0" err="1"/>
              <a:t>Tirnoq</a:t>
            </a:r>
            <a:r>
              <a:rPr lang="en-US" dirty="0"/>
              <a:t> </a:t>
            </a:r>
            <a:r>
              <a:rPr lang="en-US" dirty="0" err="1"/>
              <a:t>dizaynini</a:t>
            </a:r>
            <a:r>
              <a:rPr lang="en-US" dirty="0"/>
              <a:t> </a:t>
            </a:r>
            <a:r>
              <a:rPr lang="en-US" dirty="0" err="1"/>
              <a:t>yaratishda</a:t>
            </a:r>
            <a:r>
              <a:rPr lang="en-US" dirty="0"/>
              <a:t> </a:t>
            </a:r>
            <a:r>
              <a:rPr lang="en-US" dirty="0" err="1"/>
              <a:t>naqshni</a:t>
            </a:r>
            <a:r>
              <a:rPr lang="en-US" dirty="0"/>
              <a:t> </a:t>
            </a:r>
            <a:r>
              <a:rPr lang="en-US" dirty="0" err="1"/>
              <a:t>tirnoqqa</a:t>
            </a:r>
            <a:r>
              <a:rPr lang="en-US" dirty="0"/>
              <a:t> </a:t>
            </a:r>
            <a:r>
              <a:rPr lang="en-US" dirty="0" err="1"/>
              <a:t>o‘tkazish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o‘yilgan</a:t>
            </a:r>
            <a:r>
              <a:rPr lang="en-US" dirty="0"/>
              <a:t> </a:t>
            </a:r>
            <a:r>
              <a:rPr lang="en-US" dirty="0" err="1"/>
              <a:t>naqshli</a:t>
            </a:r>
            <a:r>
              <a:rPr lang="en-US" dirty="0"/>
              <a:t> </a:t>
            </a:r>
            <a:r>
              <a:rPr lang="en-US" dirty="0" err="1"/>
              <a:t>plastinka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silikon</a:t>
            </a:r>
            <a:r>
              <a:rPr lang="en-US" dirty="0"/>
              <a:t> </a:t>
            </a:r>
            <a:r>
              <a:rPr lang="en-US" dirty="0" err="1"/>
              <a:t>shtamp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 </a:t>
            </a:r>
            <a:r>
              <a:rPr lang="en-US" dirty="0" err="1"/>
              <a:t>Texnika</a:t>
            </a:r>
            <a:r>
              <a:rPr lang="en-US" dirty="0"/>
              <a:t> </a:t>
            </a:r>
            <a:r>
              <a:rPr lang="en-US" dirty="0" err="1"/>
              <a:t>tez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oson</a:t>
            </a:r>
            <a:r>
              <a:rPr lang="en-US" dirty="0"/>
              <a:t> </a:t>
            </a:r>
            <a:r>
              <a:rPr lang="en-US" dirty="0" err="1"/>
              <a:t>bajarilishi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faq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7" y="1024192"/>
            <a:ext cx="6446551" cy="362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4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8731" y="5049467"/>
            <a:ext cx="7567749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2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tirnoq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dizayni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quyidagilarni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51" y="1132862"/>
            <a:ext cx="3523342" cy="285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93" y="1132862"/>
            <a:ext cx="3983447" cy="2855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76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9009" y="5814172"/>
            <a:ext cx="4955203" cy="378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2000"/>
              </a:lnSpc>
              <a:spcAft>
                <a:spcPts val="0"/>
              </a:spcAft>
              <a:buSzPts val="1000"/>
              <a:tabLst>
                <a:tab pos="1000125" algn="l"/>
              </a:tabLs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Fotodizayn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stikerlar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yordamida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oshiriladi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);</a:t>
            </a:r>
            <a:endParaRPr lang="ru-RU" sz="14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pic>
        <p:nvPicPr>
          <p:cNvPr id="1026" name="Picture 2" descr="1153966416_1153966416.jpg (640×64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27" y="278991"/>
            <a:ext cx="5268368" cy="526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3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77737" y="5902907"/>
            <a:ext cx="758516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2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·"/>
              <a:tabLst>
                <a:tab pos="1000125" algn="l"/>
              </a:tabLs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Kombinatsiyalangan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dizayn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aksessuarlar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yordamida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oshiriladi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Symbol" panose="05050102010706020507" pitchFamily="18" charset="2"/>
              </a:rPr>
              <a:t>).</a:t>
            </a:r>
            <a:endParaRPr lang="ru-RU" sz="1400" dirty="0"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49" y="882960"/>
            <a:ext cx="3991570" cy="4280814"/>
          </a:xfrm>
          <a:prstGeom prst="rect">
            <a:avLst/>
          </a:prstGeom>
        </p:spPr>
      </p:pic>
      <p:pic>
        <p:nvPicPr>
          <p:cNvPr id="13" name="Picture 8" descr="s1200 (640×64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19" y="882960"/>
            <a:ext cx="4280813" cy="42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63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54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5</cp:revision>
  <dcterms:created xsi:type="dcterms:W3CDTF">2021-11-02T06:30:17Z</dcterms:created>
  <dcterms:modified xsi:type="dcterms:W3CDTF">2021-11-03T04:35:47Z</dcterms:modified>
</cp:coreProperties>
</file>