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00C2-8552-4111-90C9-780ADC0AA261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465B-C102-4A33-BE07-A9211AB8B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287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00C2-8552-4111-90C9-780ADC0AA261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465B-C102-4A33-BE07-A9211AB8B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273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00C2-8552-4111-90C9-780ADC0AA261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465B-C102-4A33-BE07-A9211AB8B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328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00C2-8552-4111-90C9-780ADC0AA261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465B-C102-4A33-BE07-A9211AB8B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346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00C2-8552-4111-90C9-780ADC0AA261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465B-C102-4A33-BE07-A9211AB8B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932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00C2-8552-4111-90C9-780ADC0AA261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465B-C102-4A33-BE07-A9211AB8B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625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00C2-8552-4111-90C9-780ADC0AA261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465B-C102-4A33-BE07-A9211AB8B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65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00C2-8552-4111-90C9-780ADC0AA261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465B-C102-4A33-BE07-A9211AB8B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674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00C2-8552-4111-90C9-780ADC0AA261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465B-C102-4A33-BE07-A9211AB8B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366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00C2-8552-4111-90C9-780ADC0AA261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465B-C102-4A33-BE07-A9211AB8B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4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00C2-8552-4111-90C9-780ADC0AA261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465B-C102-4A33-BE07-A9211AB8B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683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000C2-8552-4111-90C9-780ADC0AA261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A465B-C102-4A33-BE07-A9211AB8B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126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26038" y="448883"/>
            <a:ext cx="1381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NEYL-ART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55816" y="5073007"/>
            <a:ext cx="67839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Neyl-art – bu tirnoqlarni bezash (bo‘yash) usuli. U go‘zallik salonlarida keng tarqalgan va mustaqil atama sifatida ishlatiladi.</a:t>
            </a:r>
            <a:endParaRPr lang="ru-RU"/>
          </a:p>
        </p:txBody>
      </p:sp>
      <p:pic>
        <p:nvPicPr>
          <p:cNvPr id="1026" name="Picture 2" descr="https://nails-zone.ru/wp-content/uploads/2020/10/Manikyur-s-babochkami-30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7576" y="984349"/>
            <a:ext cx="3736962" cy="3681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0775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02673" y="5221291"/>
            <a:ext cx="8725989" cy="103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 algn="just">
              <a:lnSpc>
                <a:spcPct val="113000"/>
              </a:lnSpc>
              <a:spcAft>
                <a:spcPts val="0"/>
              </a:spcAft>
            </a:pP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Odatda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manikyur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pedikyur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tirnoqlarni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kesish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o‘z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ichiga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olsa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neyl-artga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tirnoqlarga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bezak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amaliy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san’at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janri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qarash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2925" algn="just">
              <a:lnSpc>
                <a:spcPct val="113000"/>
              </a:lnSpc>
              <a:spcAft>
                <a:spcPts val="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AutoShape 6" descr="http://zhenskie-uvlecheniya.ru/wp-content/uploads/2016/04/Neil-art-v-domashnikh-usloviiakh-hobbi-uhozhennoi-zhenshchiny-1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6" name="Picture 8" descr="Neil-art-v-domashnikh-usloviiakh-hobbi-uhozhennoi-zhenshchiny-1.jpg (579×43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324" y="761228"/>
            <a:ext cx="5514975" cy="411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8999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36598" y="361197"/>
            <a:ext cx="2265364" cy="4053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542925" algn="ctr">
              <a:lnSpc>
                <a:spcPct val="113000"/>
              </a:lnSpc>
              <a:spcAft>
                <a:spcPts val="0"/>
              </a:spcAft>
            </a:pPr>
            <a:r>
              <a:rPr lang="en-US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Neyl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-art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turlari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17073" y="1041904"/>
            <a:ext cx="66620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Tirnoqlarga rasm chizish uchun quyidagi asboblar kerak bo‘ladi: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68160" y="5551506"/>
            <a:ext cx="4420313" cy="648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3000"/>
              </a:lnSpc>
              <a:buSzPts val="1000"/>
              <a:buFont typeface="Arial" panose="020B0604020202020204" pitchFamily="34" charset="0"/>
              <a:buChar char="·"/>
              <a:tabLst>
                <a:tab pos="1000125" algn="l"/>
              </a:tabLst>
            </a:pP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Tirnoq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dizayni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cho‘tkasi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.</a:t>
            </a:r>
            <a:r>
              <a:rPr lang="ru-RU" dirty="0" err="1" smtClean="0"/>
              <a:t>Dotter</a:t>
            </a:r>
            <a:r>
              <a:rPr lang="ru-RU" dirty="0" smtClean="0"/>
              <a:t> </a:t>
            </a:r>
            <a:r>
              <a:rPr lang="ru-RU" dirty="0"/>
              <a:t>(«</a:t>
            </a:r>
            <a:r>
              <a:rPr lang="ru-RU" dirty="0" err="1"/>
              <a:t>dots</a:t>
            </a:r>
            <a:r>
              <a:rPr lang="ru-RU" dirty="0"/>
              <a:t>»);</a:t>
            </a:r>
          </a:p>
          <a:p>
            <a:pPr marL="342900" lvl="0" indent="-342900" algn="just">
              <a:lnSpc>
                <a:spcPct val="113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·"/>
              <a:tabLst>
                <a:tab pos="1000125" algn="l"/>
              </a:tabLst>
            </a:pPr>
            <a:endParaRPr lang="ru-RU" sz="1400" dirty="0">
              <a:effectLst/>
              <a:latin typeface="Symbol" panose="05050102010706020507" pitchFamily="18" charset="2"/>
              <a:ea typeface="Calibri" panose="020F0502020204030204" pitchFamily="34" charset="0"/>
              <a:cs typeface="Symbol" panose="05050102010706020507" pitchFamily="18" charset="2"/>
            </a:endParaRPr>
          </a:p>
        </p:txBody>
      </p:sp>
      <p:pic>
        <p:nvPicPr>
          <p:cNvPr id="3074" name="Picture 2" descr="kak-delat-dizajn-nogtej_2.jpg (700×467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993" y="1950065"/>
            <a:ext cx="4778574" cy="3187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3327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48396" y="5309053"/>
            <a:ext cx="9098280" cy="90015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Odatdagi</a:t>
            </a:r>
            <a:r>
              <a:rPr lang="en-US" dirty="0"/>
              <a:t> </a:t>
            </a:r>
            <a:r>
              <a:rPr lang="en-US" dirty="0" err="1"/>
              <a:t>laklardan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 </a:t>
            </a:r>
            <a:r>
              <a:rPr lang="en-US" dirty="0" err="1"/>
              <a:t>neyl</a:t>
            </a:r>
            <a:r>
              <a:rPr lang="en-US" dirty="0"/>
              <a:t>-art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chiqariladigan</a:t>
            </a:r>
            <a:r>
              <a:rPr lang="en-US" dirty="0"/>
              <a:t> </a:t>
            </a:r>
            <a:r>
              <a:rPr lang="en-US" dirty="0" err="1"/>
              <a:t>bo‘yoqlardan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; </a:t>
            </a:r>
            <a:endParaRPr lang="ru-RU" dirty="0"/>
          </a:p>
          <a:p>
            <a:endParaRPr lang="ru-RU" dirty="0"/>
          </a:p>
        </p:txBody>
      </p:sp>
      <p:pic>
        <p:nvPicPr>
          <p:cNvPr id="4098" name="Picture 2" descr="akrilovye-kraski.jpg (630×44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066" y="1010512"/>
            <a:ext cx="5710387" cy="3988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6756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00745" y="5579021"/>
            <a:ext cx="6790509" cy="5082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err="1"/>
              <a:t>Akril</a:t>
            </a:r>
            <a:r>
              <a:rPr lang="en-US" dirty="0"/>
              <a:t> </a:t>
            </a:r>
            <a:r>
              <a:rPr lang="en-US" dirty="0" err="1"/>
              <a:t>bo‘yoqlar</a:t>
            </a:r>
            <a:r>
              <a:rPr lang="en-US" dirty="0"/>
              <a:t> (</a:t>
            </a:r>
            <a:r>
              <a:rPr lang="en-US" dirty="0" err="1"/>
              <a:t>havaskor</a:t>
            </a:r>
            <a:r>
              <a:rPr lang="en-US" dirty="0"/>
              <a:t> </a:t>
            </a:r>
            <a:r>
              <a:rPr lang="en-US" dirty="0" err="1"/>
              <a:t>manikur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).</a:t>
            </a:r>
            <a:endParaRPr lang="ru-RU" dirty="0"/>
          </a:p>
          <a:p>
            <a:endParaRPr lang="ru-RU" dirty="0"/>
          </a:p>
        </p:txBody>
      </p:sp>
      <p:pic>
        <p:nvPicPr>
          <p:cNvPr id="5122" name="Picture 2" descr="12-16-24.jpg_q50.jpg (800×80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2547" y="696686"/>
            <a:ext cx="4381591" cy="4381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39731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86</Words>
  <Application>Microsoft Office PowerPoint</Application>
  <PresentationFormat>Широкоэкранный</PresentationFormat>
  <Paragraphs>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4</cp:revision>
  <dcterms:created xsi:type="dcterms:W3CDTF">2021-11-02T04:05:17Z</dcterms:created>
  <dcterms:modified xsi:type="dcterms:W3CDTF">2021-11-02T06:24:11Z</dcterms:modified>
</cp:coreProperties>
</file>