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E44B6-DD03-418A-9C98-EBD8755C1EB4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1A96F-D80C-44A7-AA75-63BF0B8FF4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3489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E44B6-DD03-418A-9C98-EBD8755C1EB4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1A96F-D80C-44A7-AA75-63BF0B8FF4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071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E44B6-DD03-418A-9C98-EBD8755C1EB4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1A96F-D80C-44A7-AA75-63BF0B8FF4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5272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E44B6-DD03-418A-9C98-EBD8755C1EB4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1A96F-D80C-44A7-AA75-63BF0B8FF4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788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E44B6-DD03-418A-9C98-EBD8755C1EB4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1A96F-D80C-44A7-AA75-63BF0B8FF4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914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E44B6-DD03-418A-9C98-EBD8755C1EB4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1A96F-D80C-44A7-AA75-63BF0B8FF4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1844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E44B6-DD03-418A-9C98-EBD8755C1EB4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1A96F-D80C-44A7-AA75-63BF0B8FF4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725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E44B6-DD03-418A-9C98-EBD8755C1EB4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1A96F-D80C-44A7-AA75-63BF0B8FF4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399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E44B6-DD03-418A-9C98-EBD8755C1EB4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1A96F-D80C-44A7-AA75-63BF0B8FF4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545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E44B6-DD03-418A-9C98-EBD8755C1EB4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1A96F-D80C-44A7-AA75-63BF0B8FF4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894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E44B6-DD03-418A-9C98-EBD8755C1EB4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1A96F-D80C-44A7-AA75-63BF0B8FF4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299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E44B6-DD03-418A-9C98-EBD8755C1EB4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1A96F-D80C-44A7-AA75-63BF0B8FF4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9682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169313" y="407604"/>
            <a:ext cx="3400291" cy="6154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3000"/>
              </a:lnSpc>
              <a:spcAft>
                <a:spcPts val="0"/>
              </a:spcAft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OYOQ MASSAJI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53061" y="5396125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Oyoq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massaji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oyoqlarning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shishishini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va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charchoq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hissini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yengillashtiradigan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shuningdek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butun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tana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holatini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yaxshilaydigan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samarali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usuldir</a:t>
            </a:r>
            <a:endParaRPr lang="ru-RU" dirty="0"/>
          </a:p>
        </p:txBody>
      </p:sp>
      <p:sp>
        <p:nvSpPr>
          <p:cNvPr id="9" name="AutoShape 8" descr="https://img.diabetesentity.com/img/diab-2020/7913/kak-lechit-diabeticheskuyu-stopu-v-domashnih-usloviyah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536" y="1535725"/>
            <a:ext cx="5311049" cy="3133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068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50075" y="5401109"/>
            <a:ext cx="7768281" cy="7184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3000"/>
              </a:lnSpc>
              <a:spcAft>
                <a:spcPts val="0"/>
              </a:spcAft>
            </a:pP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Kutilgan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natijaga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erishish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uchun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amaliyotni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to‘g‘ri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bajarish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muhim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Quyida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oyoq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massajining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qanday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turlari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borligini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ularni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to‘g‘ri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bajarishni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o‘rganamiz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e8daae3a19b34f27d70c97d43a44671b.jpg (672×378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969962"/>
            <a:ext cx="6400800" cy="3600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7527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40057" y="5408598"/>
            <a:ext cx="66769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Oyoqlarga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krem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yoki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yog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‘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surting</a:t>
            </a:r>
            <a:r>
              <a:rPr lang="en-US" sz="2400" dirty="0"/>
              <a:t>. Bu </a:t>
            </a:r>
            <a:r>
              <a:rPr lang="en-US" sz="2400" dirty="0" err="1"/>
              <a:t>massaj</a:t>
            </a:r>
            <a:r>
              <a:rPr lang="en-US" sz="2400" dirty="0"/>
              <a:t> </a:t>
            </a:r>
            <a:r>
              <a:rPr lang="en-US" sz="2400" dirty="0" err="1"/>
              <a:t>uchun</a:t>
            </a:r>
            <a:r>
              <a:rPr lang="en-US" sz="2400" dirty="0"/>
              <a:t> </a:t>
            </a:r>
            <a:r>
              <a:rPr lang="en-US" sz="2400" dirty="0" err="1"/>
              <a:t>maxsus</a:t>
            </a:r>
            <a:r>
              <a:rPr lang="en-US" sz="2400" dirty="0"/>
              <a:t> </a:t>
            </a:r>
            <a:r>
              <a:rPr lang="en-US" sz="2400" dirty="0" err="1"/>
              <a:t>vosita</a:t>
            </a:r>
            <a:r>
              <a:rPr lang="en-US" sz="2400" dirty="0"/>
              <a:t> </a:t>
            </a:r>
            <a:r>
              <a:rPr lang="en-US" sz="2400" dirty="0" err="1"/>
              <a:t>bo‘lishi</a:t>
            </a:r>
            <a:r>
              <a:rPr lang="en-US" sz="2400" dirty="0"/>
              <a:t> ham </a:t>
            </a:r>
            <a:r>
              <a:rPr lang="en-US" sz="2400" dirty="0" err="1"/>
              <a:t>mumkin</a:t>
            </a:r>
            <a:r>
              <a:rPr lang="en-US" sz="2400" dirty="0"/>
              <a:t>. </a:t>
            </a:r>
            <a:endParaRPr lang="ru-RU" sz="2400" dirty="0"/>
          </a:p>
        </p:txBody>
      </p:sp>
      <p:pic>
        <p:nvPicPr>
          <p:cNvPr id="2050" name="Picture 2" descr="maxresdefault.jpg (1280×720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175" y="468312"/>
            <a:ext cx="8198555" cy="461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3046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60133" y="5391835"/>
            <a:ext cx="7467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Aylana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harakatlar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bilan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oyoqni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barmoqlardan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tovonga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qadar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cho‘zib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uqalang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02075" y="1560935"/>
            <a:ext cx="4903258" cy="2503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9880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59674" y="5017013"/>
            <a:ext cx="69033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Har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bir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barmoqni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alohida-alohida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torting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katta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e’tiborni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oyoq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panjasining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o‘rta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qismiga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qaratish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kerak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08057" y="772896"/>
            <a:ext cx="6005283" cy="3774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45417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96065" y="5203140"/>
            <a:ext cx="6952734" cy="653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/>
              <a:t>    </a:t>
            </a:r>
            <a:r>
              <a:rPr lang="en-US" sz="1800" dirty="0" err="1" smtClean="0"/>
              <a:t>Ikkala</a:t>
            </a:r>
            <a:r>
              <a:rPr lang="en-US" sz="1800" dirty="0" smtClean="0"/>
              <a:t> </a:t>
            </a:r>
            <a:r>
              <a:rPr lang="en-US" sz="1800" dirty="0" err="1"/>
              <a:t>qo‘lning</a:t>
            </a:r>
            <a:r>
              <a:rPr lang="en-US" sz="1800" dirty="0"/>
              <a:t> bosh </a:t>
            </a:r>
            <a:r>
              <a:rPr lang="en-US" sz="1800" dirty="0" err="1"/>
              <a:t>barmoqlarini</a:t>
            </a:r>
            <a:r>
              <a:rPr lang="en-US" sz="1800" dirty="0"/>
              <a:t> </a:t>
            </a:r>
            <a:r>
              <a:rPr lang="en-US" sz="1800" dirty="0" err="1"/>
              <a:t>oyoq</a:t>
            </a:r>
            <a:r>
              <a:rPr lang="en-US" sz="1800" dirty="0"/>
              <a:t> </a:t>
            </a:r>
            <a:r>
              <a:rPr lang="en-US" sz="1800" dirty="0" err="1"/>
              <a:t>markaziga</a:t>
            </a:r>
            <a:r>
              <a:rPr lang="en-US" sz="1800" dirty="0"/>
              <a:t> </a:t>
            </a:r>
            <a:r>
              <a:rPr lang="en-US" sz="1800" dirty="0" err="1"/>
              <a:t>joylashtiring</a:t>
            </a:r>
            <a:r>
              <a:rPr lang="en-US" sz="1800" dirty="0"/>
              <a:t> </a:t>
            </a:r>
            <a:r>
              <a:rPr lang="en-US" sz="1800" dirty="0" err="1"/>
              <a:t>va</a:t>
            </a:r>
            <a:r>
              <a:rPr lang="en-US" sz="1800" dirty="0"/>
              <a:t> </a:t>
            </a:r>
            <a:r>
              <a:rPr lang="en-US" sz="1800" dirty="0" err="1"/>
              <a:t>oyoqni</a:t>
            </a:r>
            <a:r>
              <a:rPr lang="en-US" sz="1800" dirty="0"/>
              <a:t> </a:t>
            </a:r>
            <a:r>
              <a:rPr lang="en-US" sz="1800" dirty="0" err="1"/>
              <a:t>ko‘targandek</a:t>
            </a:r>
            <a:r>
              <a:rPr lang="en-US" sz="1800" dirty="0"/>
              <a:t> </a:t>
            </a:r>
            <a:r>
              <a:rPr lang="en-US" sz="1800" dirty="0" err="1"/>
              <a:t>ular</a:t>
            </a:r>
            <a:r>
              <a:rPr lang="en-US" sz="1800" dirty="0"/>
              <a:t> </a:t>
            </a:r>
            <a:r>
              <a:rPr lang="en-US" sz="1800" dirty="0" err="1"/>
              <a:t>bilan</a:t>
            </a:r>
            <a:r>
              <a:rPr lang="en-US" sz="1800" dirty="0"/>
              <a:t> </a:t>
            </a:r>
            <a:r>
              <a:rPr lang="en-US" sz="1800" dirty="0" err="1"/>
              <a:t>yuqoriga</a:t>
            </a:r>
            <a:r>
              <a:rPr lang="en-US" sz="1800" dirty="0"/>
              <a:t> </a:t>
            </a:r>
            <a:r>
              <a:rPr lang="en-US" sz="1800" dirty="0" err="1"/>
              <a:t>harakat</a:t>
            </a:r>
            <a:r>
              <a:rPr lang="en-US" sz="1800" dirty="0"/>
              <a:t> </a:t>
            </a:r>
            <a:r>
              <a:rPr lang="en-US" sz="1800" dirty="0" err="1"/>
              <a:t>qiling</a:t>
            </a:r>
            <a:r>
              <a:rPr lang="en-US" sz="1800" dirty="0"/>
              <a:t>. </a:t>
            </a:r>
            <a:endParaRPr lang="ru-RU" sz="1800" dirty="0"/>
          </a:p>
        </p:txBody>
      </p:sp>
      <p:pic>
        <p:nvPicPr>
          <p:cNvPr id="4098" name="Picture 2" descr="Reflexology-just-massages-your-foot.jpg (592×32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032" y="1338778"/>
            <a:ext cx="5638800" cy="305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7104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33816" y="5343442"/>
            <a:ext cx="5206314" cy="7184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3000"/>
              </a:lnSpc>
              <a:spcAft>
                <a:spcPts val="0"/>
              </a:spcAft>
            </a:pP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Xuddi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shu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harakatni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pastga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qarab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takrorlaymiz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Bu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massajning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hech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qanday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nojo‘ya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ta’siri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yo‘q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AutoShape 2" descr="Massazh-stop-kak-pravilno-delat_02.jpg (1200×800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4" name="Picture 4" descr="Massazh-stop-kak-pravilno-delat_02.jpg (1200×800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744" y="481616"/>
            <a:ext cx="6673591" cy="4449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633059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118</Words>
  <Application>Microsoft Office PowerPoint</Application>
  <PresentationFormat>Широкоэкранный</PresentationFormat>
  <Paragraphs>8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E-MaxUser</dc:creator>
  <cp:lastModifiedBy>E-MaxUser</cp:lastModifiedBy>
  <cp:revision>7</cp:revision>
  <dcterms:created xsi:type="dcterms:W3CDTF">2021-10-28T08:50:20Z</dcterms:created>
  <dcterms:modified xsi:type="dcterms:W3CDTF">2021-10-28T09:48:46Z</dcterms:modified>
</cp:coreProperties>
</file>