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9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8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8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7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6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2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8BA4-38B7-4DED-9002-654C1A792B2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5A0E-2032-4AA2-BE1D-46B0C6D33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0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5110" y="522328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Kombinatsiyalangan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pedikyurni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bajarish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9461" y="5188020"/>
            <a:ext cx="8429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ishlov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berilgandan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so‘ng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tirnoqlarga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o‘tish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mumkin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kerakli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uzunlik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shaklni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keyin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tirnoqlar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atrofidagi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yumshatuvchi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vosita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ishlov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208" y="1199335"/>
            <a:ext cx="6447043" cy="35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7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5614" y="5621774"/>
            <a:ext cx="613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kutikulalarni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tashlash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zarur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bosqich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hisoblanadi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613" y="1028924"/>
            <a:ext cx="6228717" cy="42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09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9790" y="5246705"/>
            <a:ext cx="6490335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Sayqallashda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pilka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uskunadan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50" y="1692149"/>
            <a:ext cx="3489234" cy="2616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4" y="1692149"/>
            <a:ext cx="4483733" cy="26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0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3166" y="4985922"/>
            <a:ext cx="6096000" cy="10314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tirnoqlarni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keltirgandan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so‘ng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surtishni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boshlash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dizayn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albatta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mijozning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xohish-istaklarini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inobatga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tanlanadi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08" y="7010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5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3</cp:revision>
  <dcterms:created xsi:type="dcterms:W3CDTF">2021-10-27T10:37:57Z</dcterms:created>
  <dcterms:modified xsi:type="dcterms:W3CDTF">2021-10-27T10:59:27Z</dcterms:modified>
</cp:coreProperties>
</file>