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860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8800" dirty="0" err="1" smtClean="0"/>
              <a:t>Oshpaz</a:t>
            </a:r>
            <a:r>
              <a:rPr lang="en-US" sz="88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Tayyorladi</a:t>
            </a:r>
            <a:r>
              <a:rPr lang="en-US" b="1" dirty="0" smtClean="0"/>
              <a:t>: </a:t>
            </a:r>
            <a:r>
              <a:rPr lang="en-US" b="1" dirty="0" err="1" smtClean="0"/>
              <a:t>Muradova</a:t>
            </a:r>
            <a:r>
              <a:rPr lang="en-US" b="1" dirty="0" smtClean="0"/>
              <a:t> </a:t>
            </a:r>
            <a:r>
              <a:rPr lang="en-US" b="1" dirty="0" err="1" smtClean="0"/>
              <a:t>Noila</a:t>
            </a:r>
            <a:r>
              <a:rPr lang="en-US" b="1" dirty="0" smtClean="0"/>
              <a:t> </a:t>
            </a:r>
            <a:r>
              <a:rPr lang="en-US" b="1" dirty="0" err="1" smtClean="0"/>
              <a:t>Muxirboyevna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28868"/>
            <a:ext cx="4246762" cy="400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500306"/>
            <a:ext cx="37433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Tovuq</a:t>
            </a:r>
            <a:r>
              <a:rPr lang="en-US" dirty="0" smtClean="0"/>
              <a:t> </a:t>
            </a:r>
            <a:r>
              <a:rPr lang="en-US" dirty="0" err="1" smtClean="0"/>
              <a:t>go’shtidan</a:t>
            </a:r>
            <a:r>
              <a:rPr lang="en-US" dirty="0" smtClean="0"/>
              <a:t> </a:t>
            </a:r>
            <a:r>
              <a:rPr lang="en-US" dirty="0" err="1" smtClean="0"/>
              <a:t>rulet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err="1" smtClean="0"/>
              <a:t>Kerakli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masalliqlar</a:t>
            </a:r>
            <a:r>
              <a:rPr lang="en-US" sz="2400" b="1" dirty="0" smtClean="0"/>
              <a:t>:</a:t>
            </a:r>
          </a:p>
          <a:p>
            <a:endParaRPr lang="en-US" sz="2400" b="1" dirty="0" smtClean="0"/>
          </a:p>
          <a:p>
            <a:r>
              <a:rPr lang="en-US" sz="2400" dirty="0" err="1" smtClean="0"/>
              <a:t>Tovuq</a:t>
            </a:r>
            <a:r>
              <a:rPr lang="en-US" sz="2400" dirty="0" smtClean="0"/>
              <a:t>  filesi-300gr</a:t>
            </a:r>
          </a:p>
          <a:p>
            <a:r>
              <a:rPr lang="en-US" sz="2400" dirty="0" err="1" smtClean="0"/>
              <a:t>Sariq</a:t>
            </a:r>
            <a:r>
              <a:rPr lang="en-US" sz="2400" dirty="0" smtClean="0"/>
              <a:t> balgarski-80gr</a:t>
            </a:r>
          </a:p>
          <a:p>
            <a:r>
              <a:rPr lang="en-US" sz="2400" dirty="0" err="1" smtClean="0"/>
              <a:t>Qizil</a:t>
            </a:r>
            <a:r>
              <a:rPr lang="en-US" sz="2400" dirty="0" smtClean="0"/>
              <a:t> balgarski-80gr</a:t>
            </a:r>
          </a:p>
          <a:p>
            <a:r>
              <a:rPr lang="en-US" sz="2400" dirty="0" err="1" smtClean="0"/>
              <a:t>Piyoz</a:t>
            </a:r>
            <a:r>
              <a:rPr lang="en-US" sz="2400" dirty="0" smtClean="0"/>
              <a:t> -80gr</a:t>
            </a:r>
          </a:p>
          <a:p>
            <a:r>
              <a:rPr lang="en-US" sz="2400" dirty="0" err="1" smtClean="0"/>
              <a:t>Ziravorlar</a:t>
            </a:r>
            <a:r>
              <a:rPr lang="en-US" sz="2400" dirty="0" smtClean="0"/>
              <a:t> -8gr</a:t>
            </a:r>
          </a:p>
          <a:p>
            <a:r>
              <a:rPr lang="en-US" sz="2400" dirty="0" err="1" smtClean="0"/>
              <a:t>Tuz</a:t>
            </a:r>
            <a:r>
              <a:rPr lang="en-US" sz="2400" dirty="0" smtClean="0"/>
              <a:t> –</a:t>
            </a:r>
            <a:r>
              <a:rPr lang="en-US" sz="2400" dirty="0" err="1" smtClean="0"/>
              <a:t>ta’bga</a:t>
            </a:r>
            <a:r>
              <a:rPr lang="en-US" sz="2400" dirty="0" smtClean="0"/>
              <a:t> </a:t>
            </a:r>
            <a:r>
              <a:rPr lang="en-US" sz="2400" dirty="0" err="1" smtClean="0"/>
              <a:t>ko’ra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Tovuq</a:t>
            </a:r>
            <a:r>
              <a:rPr lang="en-US" dirty="0" smtClean="0"/>
              <a:t> </a:t>
            </a:r>
            <a:r>
              <a:rPr lang="en-US" dirty="0" err="1" smtClean="0"/>
              <a:t>filesini</a:t>
            </a:r>
            <a:r>
              <a:rPr lang="en-US" dirty="0" smtClean="0"/>
              <a:t> </a:t>
            </a:r>
            <a:r>
              <a:rPr lang="en-US" dirty="0" err="1" smtClean="0"/>
              <a:t>nozik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yoyilgan</a:t>
            </a:r>
            <a:r>
              <a:rPr lang="en-US" dirty="0" smtClean="0"/>
              <a:t> </a:t>
            </a:r>
            <a:r>
              <a:rPr lang="en-US" dirty="0" err="1" smtClean="0"/>
              <a:t>xolatda</a:t>
            </a:r>
            <a:r>
              <a:rPr lang="en-US" dirty="0" smtClean="0"/>
              <a:t> </a:t>
            </a:r>
            <a:r>
              <a:rPr lang="en-US" dirty="0" err="1" smtClean="0"/>
              <a:t>ochib</a:t>
            </a:r>
            <a:r>
              <a:rPr lang="en-US" dirty="0" smtClean="0"/>
              <a:t> </a:t>
            </a:r>
            <a:r>
              <a:rPr lang="en-US" dirty="0" err="1" smtClean="0"/>
              <a:t>kesib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 </a:t>
            </a:r>
            <a:r>
              <a:rPr lang="en-US" dirty="0" err="1" smtClean="0"/>
              <a:t>Oziq</a:t>
            </a:r>
            <a:r>
              <a:rPr lang="en-US" dirty="0" smtClean="0"/>
              <a:t> –</a:t>
            </a:r>
            <a:r>
              <a:rPr lang="en-US" dirty="0" err="1" smtClean="0"/>
              <a:t>ovqat</a:t>
            </a:r>
            <a:r>
              <a:rPr lang="en-US" dirty="0" smtClean="0"/>
              <a:t> </a:t>
            </a:r>
            <a:r>
              <a:rPr lang="en-US" dirty="0" err="1" smtClean="0"/>
              <a:t>bolgási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urib</a:t>
            </a:r>
            <a:r>
              <a:rPr lang="en-US" dirty="0" smtClean="0"/>
              <a:t> </a:t>
            </a:r>
            <a:r>
              <a:rPr lang="en-US" dirty="0" err="1" smtClean="0"/>
              <a:t>go’shtni</a:t>
            </a:r>
            <a:r>
              <a:rPr lang="en-US" dirty="0" smtClean="0"/>
              <a:t> </a:t>
            </a:r>
            <a:r>
              <a:rPr lang="en-US" dirty="0" err="1" smtClean="0"/>
              <a:t>yumshatib</a:t>
            </a:r>
            <a:r>
              <a:rPr lang="en-US" dirty="0" smtClean="0"/>
              <a:t> </a:t>
            </a:r>
            <a:r>
              <a:rPr lang="en-US" dirty="0" err="1" smtClean="0"/>
              <a:t>olamiz.keyin</a:t>
            </a:r>
            <a:r>
              <a:rPr lang="en-US" dirty="0" smtClean="0"/>
              <a:t> </a:t>
            </a:r>
            <a:r>
              <a:rPr lang="en-US" dirty="0" err="1" smtClean="0"/>
              <a:t>yaxshilab</a:t>
            </a:r>
            <a:r>
              <a:rPr lang="en-US" dirty="0" smtClean="0"/>
              <a:t> </a:t>
            </a:r>
            <a:r>
              <a:rPr lang="en-US" dirty="0" err="1" smtClean="0"/>
              <a:t>ziravorlab</a:t>
            </a:r>
            <a:r>
              <a:rPr lang="en-US" dirty="0" smtClean="0"/>
              <a:t> </a:t>
            </a:r>
            <a:r>
              <a:rPr lang="en-US" dirty="0" err="1" smtClean="0"/>
              <a:t>falgaga</a:t>
            </a:r>
            <a:r>
              <a:rPr lang="en-US" dirty="0" smtClean="0"/>
              <a:t> </a:t>
            </a:r>
            <a:r>
              <a:rPr lang="en-US" dirty="0" err="1" smtClean="0"/>
              <a:t>yoyib</a:t>
            </a:r>
            <a:r>
              <a:rPr lang="en-US" dirty="0" smtClean="0"/>
              <a:t> </a:t>
            </a:r>
            <a:r>
              <a:rPr lang="en-US" dirty="0" err="1" smtClean="0"/>
              <a:t>olamiz.Ustidan</a:t>
            </a:r>
            <a:r>
              <a:rPr lang="en-US" dirty="0" smtClean="0"/>
              <a:t> </a:t>
            </a:r>
            <a:r>
              <a:rPr lang="en-US" dirty="0" err="1" smtClean="0"/>
              <a:t>balgarski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piyozni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taqsimlab</a:t>
            </a:r>
            <a:r>
              <a:rPr lang="en-US" dirty="0" smtClean="0"/>
              <a:t> </a:t>
            </a:r>
            <a:r>
              <a:rPr lang="en-US" dirty="0" err="1" smtClean="0"/>
              <a:t>yoyib</a:t>
            </a:r>
            <a:r>
              <a:rPr lang="en-US" dirty="0" smtClean="0"/>
              <a:t> </a:t>
            </a:r>
            <a:r>
              <a:rPr lang="en-US" dirty="0" err="1" smtClean="0"/>
              <a:t>chiqamiz</a:t>
            </a:r>
            <a:r>
              <a:rPr lang="en-US" dirty="0" smtClean="0"/>
              <a:t> </a:t>
            </a:r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rulet</a:t>
            </a:r>
            <a:r>
              <a:rPr lang="en-US" dirty="0" smtClean="0"/>
              <a:t> </a:t>
            </a:r>
            <a:r>
              <a:rPr lang="en-US" dirty="0" err="1" smtClean="0"/>
              <a:t>formasini</a:t>
            </a:r>
            <a:r>
              <a:rPr lang="en-US" dirty="0" smtClean="0"/>
              <a:t> </a:t>
            </a:r>
            <a:r>
              <a:rPr lang="en-US" dirty="0" err="1" smtClean="0"/>
              <a:t>berib</a:t>
            </a:r>
            <a:r>
              <a:rPr lang="en-US" dirty="0" smtClean="0"/>
              <a:t> </a:t>
            </a:r>
            <a:r>
              <a:rPr lang="en-US" dirty="0" err="1" smtClean="0"/>
              <a:t>o’rab</a:t>
            </a:r>
            <a:r>
              <a:rPr lang="en-US" dirty="0" smtClean="0"/>
              <a:t> </a:t>
            </a:r>
            <a:r>
              <a:rPr lang="en-US" dirty="0" err="1" smtClean="0"/>
              <a:t>olamiz.falgani</a:t>
            </a:r>
            <a:r>
              <a:rPr lang="en-US" dirty="0" smtClean="0"/>
              <a:t> </a:t>
            </a:r>
            <a:r>
              <a:rPr lang="en-US" dirty="0" err="1" smtClean="0"/>
              <a:t>maxkamlab</a:t>
            </a:r>
            <a:r>
              <a:rPr lang="en-US" dirty="0" smtClean="0"/>
              <a:t>, </a:t>
            </a:r>
            <a:r>
              <a:rPr lang="en-US" dirty="0" err="1" smtClean="0"/>
              <a:t>duxovkada</a:t>
            </a:r>
            <a:r>
              <a:rPr lang="en-US" dirty="0" smtClean="0"/>
              <a:t> 180  *c </a:t>
            </a:r>
            <a:r>
              <a:rPr lang="en-US" dirty="0" err="1" smtClean="0"/>
              <a:t>haroratda</a:t>
            </a:r>
            <a:r>
              <a:rPr lang="en-US" dirty="0" smtClean="0"/>
              <a:t> 45-50 min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E’tiboringiz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raxmat</a:t>
            </a:r>
            <a:r>
              <a:rPr lang="en-US" dirty="0" smtClean="0"/>
              <a:t>.</a:t>
            </a:r>
            <a:endParaRPr lang="uz-Cyrl-U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600400" cy="51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84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Oshpaz. Tayyorladi: Muradova Noila Muxirboyevna.</vt:lpstr>
      <vt:lpstr>Tovuq go’shtidan rulet.</vt:lpstr>
      <vt:lpstr>Tayyorlanishi:</vt:lpstr>
      <vt:lpstr>E’tiboringiz uchun raxmat.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Oshpaz. Tayyorladi: Muradova Noila Muxirboyevna.</dc:title>
  <dc:creator>UseR</dc:creator>
  <cp:lastModifiedBy>Aziz</cp:lastModifiedBy>
  <cp:revision>6</cp:revision>
  <dcterms:created xsi:type="dcterms:W3CDTF">2021-12-24T07:04:18Z</dcterms:created>
  <dcterms:modified xsi:type="dcterms:W3CDTF">2021-12-26T10:58:30Z</dcterms:modified>
</cp:coreProperties>
</file>