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0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3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4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5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8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9E5B-6A72-4A5E-883B-C3F8482320AC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EC9E-1D90-4B2A-9552-B2199BE2D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7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7875" y="4786405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    </a:t>
            </a:r>
            <a:r>
              <a:rPr lang="en-US" dirty="0" err="1" smtClean="0"/>
              <a:t>Oyoqlarni</a:t>
            </a:r>
            <a:r>
              <a:rPr lang="en-US" dirty="0" smtClean="0"/>
              <a:t> </a:t>
            </a:r>
            <a:r>
              <a:rPr lang="en-US" dirty="0" err="1"/>
              <a:t>kombinatsiyalangan</a:t>
            </a:r>
            <a:r>
              <a:rPr lang="en-US" dirty="0"/>
              <a:t> </a:t>
            </a:r>
            <a:r>
              <a:rPr lang="en-US" dirty="0" err="1"/>
              <a:t>pedikur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tayyorlash</a:t>
            </a:r>
            <a:r>
              <a:rPr lang="en-US" dirty="0"/>
              <a:t> </a:t>
            </a:r>
            <a:r>
              <a:rPr lang="en-US" dirty="0" err="1"/>
              <a:t>paytida</a:t>
            </a:r>
            <a:r>
              <a:rPr lang="en-US" dirty="0"/>
              <a:t> </a:t>
            </a:r>
            <a:r>
              <a:rPr lang="en-US" dirty="0" err="1"/>
              <a:t>usta</a:t>
            </a:r>
            <a:r>
              <a:rPr lang="en-US" dirty="0"/>
              <a:t> </a:t>
            </a:r>
            <a:r>
              <a:rPr lang="en-US" dirty="0" err="1"/>
              <a:t>qo</a:t>
            </a:r>
            <a:r>
              <a:rPr lang="ru-RU" dirty="0"/>
              <a:t>‘</a:t>
            </a:r>
            <a:r>
              <a:rPr lang="en-US" dirty="0" err="1"/>
              <a:t>llarini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amaliyot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ishlatiladigan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vositalarni</a:t>
            </a:r>
            <a:r>
              <a:rPr lang="en-US" dirty="0"/>
              <a:t> </a:t>
            </a:r>
            <a:r>
              <a:rPr lang="en-US" dirty="0" err="1"/>
              <a:t>dezinfeksiya</a:t>
            </a:r>
            <a:r>
              <a:rPr lang="en-US" dirty="0"/>
              <a:t> </a:t>
            </a:r>
            <a:r>
              <a:rPr lang="en-US" dirty="0" err="1"/>
              <a:t>qilishi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ru-RU" dirty="0"/>
              <a:t>. </a:t>
            </a:r>
            <a:r>
              <a:rPr lang="ru-RU" dirty="0" err="1"/>
              <a:t>Ayniqsa</a:t>
            </a:r>
            <a:r>
              <a:rPr lang="ru-RU" dirty="0"/>
              <a:t>, </a:t>
            </a:r>
            <a:r>
              <a:rPr lang="ru-RU" dirty="0" err="1"/>
              <a:t>jarayon</a:t>
            </a:r>
            <a:r>
              <a:rPr lang="ru-RU" dirty="0"/>
              <a:t> </a:t>
            </a:r>
            <a:r>
              <a:rPr lang="ru-RU" dirty="0" err="1"/>
              <a:t>go‘zallik</a:t>
            </a:r>
            <a:r>
              <a:rPr lang="ru-RU" dirty="0"/>
              <a:t> </a:t>
            </a:r>
            <a:r>
              <a:rPr lang="ru-RU" dirty="0" err="1"/>
              <a:t>saloni</a:t>
            </a:r>
            <a:r>
              <a:rPr lang="en-US" dirty="0"/>
              <a:t>da</a:t>
            </a:r>
            <a:r>
              <a:rPr lang="ru-RU" dirty="0"/>
              <a:t> </a:t>
            </a:r>
            <a:r>
              <a:rPr lang="ru-RU" dirty="0" err="1"/>
              <a:t>amalga</a:t>
            </a:r>
            <a:r>
              <a:rPr lang="ru-RU" dirty="0"/>
              <a:t> </a:t>
            </a:r>
            <a:r>
              <a:rPr lang="ru-RU" dirty="0" err="1"/>
              <a:t>oshirilayotgan</a:t>
            </a:r>
            <a:r>
              <a:rPr lang="ru-RU" dirty="0"/>
              <a:t> </a:t>
            </a:r>
            <a:r>
              <a:rPr lang="ru-RU" dirty="0" err="1"/>
              <a:t>bo‘lsa</a:t>
            </a:r>
            <a:r>
              <a:rPr lang="ru-RU" dirty="0"/>
              <a:t>, </a:t>
            </a:r>
            <a:r>
              <a:rPr lang="ru-RU" dirty="0" err="1"/>
              <a:t>dezinfeksiyaga</a:t>
            </a:r>
            <a:r>
              <a:rPr lang="ru-RU" dirty="0"/>
              <a:t> </a:t>
            </a:r>
            <a:r>
              <a:rPr lang="ru-RU" dirty="0" err="1"/>
              <a:t>alohida</a:t>
            </a:r>
            <a:r>
              <a:rPr lang="ru-RU" dirty="0"/>
              <a:t> </a:t>
            </a:r>
            <a:r>
              <a:rPr lang="ru-RU" dirty="0" err="1"/>
              <a:t>urg‘u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en-US" dirty="0"/>
              <a:t>r</a:t>
            </a:r>
            <a:r>
              <a:rPr lang="ru-RU" dirty="0" err="1"/>
              <a:t>ish</a:t>
            </a:r>
            <a:r>
              <a:rPr lang="ru-RU" dirty="0"/>
              <a:t> </a:t>
            </a:r>
            <a:r>
              <a:rPr lang="ru-RU" dirty="0" err="1"/>
              <a:t>kerak</a:t>
            </a:r>
            <a:r>
              <a:rPr lang="ru-RU" dirty="0"/>
              <a:t>.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go‘zallik</a:t>
            </a:r>
            <a:r>
              <a:rPr lang="en-US" dirty="0"/>
              <a:t> </a:t>
            </a:r>
            <a:r>
              <a:rPr lang="en-US" dirty="0" err="1"/>
              <a:t>saloniga</a:t>
            </a:r>
            <a:r>
              <a:rPr lang="en-US" dirty="0"/>
              <a:t>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xildagi</a:t>
            </a:r>
            <a:r>
              <a:rPr lang="en-US" dirty="0"/>
              <a:t> </a:t>
            </a:r>
            <a:r>
              <a:rPr lang="en-US" dirty="0" err="1"/>
              <a:t>aholi</a:t>
            </a:r>
            <a:r>
              <a:rPr lang="en-US" dirty="0"/>
              <a:t> </a:t>
            </a:r>
            <a:r>
              <a:rPr lang="en-US" dirty="0" err="1"/>
              <a:t>qatlamlari</a:t>
            </a:r>
            <a:r>
              <a:rPr lang="en-US" dirty="0"/>
              <a:t> </a:t>
            </a:r>
            <a:r>
              <a:rPr lang="en-US" dirty="0" err="1"/>
              <a:t>tashrif</a:t>
            </a:r>
            <a:r>
              <a:rPr lang="en-US" dirty="0"/>
              <a:t> </a:t>
            </a:r>
            <a:r>
              <a:rPr lang="en-US" dirty="0" err="1"/>
              <a:t>buyuradi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160" y="1004640"/>
            <a:ext cx="5242424" cy="34740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17893" y="291529"/>
            <a:ext cx="4294958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3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KOMBINATSIYALANGAN PEDIK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6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863" y="4272734"/>
            <a:ext cx="10273937" cy="19887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Agar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bo‘lsa</a:t>
            </a:r>
            <a:r>
              <a:rPr lang="en-US" dirty="0"/>
              <a:t>, </a:t>
            </a:r>
            <a:r>
              <a:rPr lang="en-US" dirty="0" err="1"/>
              <a:t>tirnoqlardagi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qoplamani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tashlang</a:t>
            </a:r>
            <a:r>
              <a:rPr lang="en-US" dirty="0"/>
              <a:t>.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muammoli</a:t>
            </a:r>
            <a:r>
              <a:rPr lang="en-US" dirty="0"/>
              <a:t> </a:t>
            </a:r>
            <a:r>
              <a:rPr lang="en-US" dirty="0" err="1"/>
              <a:t>joylarni</a:t>
            </a:r>
            <a:r>
              <a:rPr lang="en-US" dirty="0"/>
              <a:t> </a:t>
            </a:r>
            <a:r>
              <a:rPr lang="en-US" dirty="0" err="1"/>
              <a:t>topish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qayta</a:t>
            </a:r>
            <a:r>
              <a:rPr lang="en-US" dirty="0"/>
              <a:t> </a:t>
            </a:r>
            <a:r>
              <a:rPr lang="en-US" dirty="0" err="1"/>
              <a:t>ishlanadigan</a:t>
            </a:r>
            <a:r>
              <a:rPr lang="en-US" dirty="0"/>
              <a:t> </a:t>
            </a:r>
            <a:r>
              <a:rPr lang="en-US" dirty="0" err="1"/>
              <a:t>sohani</a:t>
            </a:r>
            <a:r>
              <a:rPr lang="en-US" dirty="0"/>
              <a:t> </a:t>
            </a:r>
            <a:r>
              <a:rPr lang="en-US" dirty="0" err="1"/>
              <a:t>tekshiring</a:t>
            </a:r>
            <a:r>
              <a:rPr lang="en-US" dirty="0"/>
              <a:t>. Shu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birga</a:t>
            </a:r>
            <a:r>
              <a:rPr lang="en-US" dirty="0"/>
              <a:t>, </a:t>
            </a:r>
            <a:r>
              <a:rPr lang="en-US" dirty="0" err="1"/>
              <a:t>mutaxassis</a:t>
            </a:r>
            <a:r>
              <a:rPr lang="en-US" dirty="0"/>
              <a:t>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muammolardan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xalos</a:t>
            </a:r>
            <a:r>
              <a:rPr lang="en-US" dirty="0"/>
              <a:t> </a:t>
            </a:r>
            <a:r>
              <a:rPr lang="en-US" dirty="0" err="1"/>
              <a:t>bo‘lishni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qancha</a:t>
            </a:r>
            <a:r>
              <a:rPr lang="en-US" dirty="0"/>
              <a:t> </a:t>
            </a:r>
            <a:r>
              <a:rPr lang="en-US" dirty="0" err="1"/>
              <a:t>mashg‘ulot</a:t>
            </a:r>
            <a:r>
              <a:rPr lang="en-US" dirty="0"/>
              <a:t> </a:t>
            </a:r>
            <a:r>
              <a:rPr lang="en-US" dirty="0" err="1"/>
              <a:t>talab</a:t>
            </a:r>
            <a:r>
              <a:rPr lang="en-US" dirty="0"/>
              <a:t> </a:t>
            </a:r>
            <a:r>
              <a:rPr lang="en-US" dirty="0" err="1"/>
              <a:t>qilishini</a:t>
            </a:r>
            <a:r>
              <a:rPr lang="en-US" dirty="0"/>
              <a:t> </a:t>
            </a:r>
            <a:r>
              <a:rPr lang="en-US" dirty="0" err="1"/>
              <a:t>aniq</a:t>
            </a:r>
            <a:r>
              <a:rPr lang="en-US" dirty="0"/>
              <a:t> </a:t>
            </a:r>
            <a:r>
              <a:rPr lang="en-US" dirty="0" err="1"/>
              <a:t>tanlaydi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372291"/>
            <a:ext cx="5633357" cy="37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5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2045" y="4933908"/>
            <a:ext cx="8847909" cy="103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3000"/>
              </a:lnSpc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Navbat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vannaga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bosqich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nafaqat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oyoqlarni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keltiradi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balki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dag‘al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yumshatiladi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Vannaga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moylari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dengiz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tuzi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qo‘shish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Albatta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tarkibida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antiseptik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bo‘lishi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4" y="1249001"/>
            <a:ext cx="4696213" cy="3113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63" y="942168"/>
            <a:ext cx="3189219" cy="37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2675" y="5159856"/>
            <a:ext cx="8133806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3000"/>
              </a:lnSpc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Oyoqlarni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quriting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aytib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o‘tilganidek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oyoqlardan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qadoq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tashlash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noqulay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01.jpg (1000×66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6" y="742296"/>
            <a:ext cx="5949134" cy="39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7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6582" y="4933908"/>
            <a:ext cx="8821783" cy="103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3000"/>
              </a:lnSpc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Ba’zida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vanna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o‘rniga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yumshatuvchi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moddalar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surtilib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oyoq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plyonka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daqiqaga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o‘rab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qo‘yiladi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terining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uzaytirilishi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Belgilangan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so‘ng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yumshatuvchi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tashlanadi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gpreview (316×1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28" y="1113608"/>
            <a:ext cx="6682896" cy="336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7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25877"/>
            <a:ext cx="10195560" cy="1300752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Avvaliga</a:t>
            </a:r>
            <a:r>
              <a:rPr lang="en-US" dirty="0" smtClean="0"/>
              <a:t> </a:t>
            </a:r>
            <a:r>
              <a:rPr lang="en-US" dirty="0" err="1"/>
              <a:t>mutaxassis</a:t>
            </a:r>
            <a:r>
              <a:rPr lang="en-US" dirty="0"/>
              <a:t> </a:t>
            </a:r>
            <a:r>
              <a:rPr lang="en-US" dirty="0" err="1"/>
              <a:t>oyoqning</a:t>
            </a:r>
            <a:r>
              <a:rPr lang="en-US" dirty="0"/>
              <a:t> </a:t>
            </a:r>
            <a:r>
              <a:rPr lang="en-US" dirty="0" err="1"/>
              <a:t>tovon</a:t>
            </a:r>
            <a:r>
              <a:rPr lang="en-US" dirty="0"/>
              <a:t> </a:t>
            </a:r>
            <a:r>
              <a:rPr lang="en-US" dirty="0" err="1"/>
              <a:t>qismi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barmoq</a:t>
            </a:r>
            <a:r>
              <a:rPr lang="en-US" dirty="0"/>
              <a:t> </a:t>
            </a:r>
            <a:r>
              <a:rPr lang="en-US" dirty="0" err="1"/>
              <a:t>yostiqchalaridan</a:t>
            </a:r>
            <a:r>
              <a:rPr lang="en-US" dirty="0"/>
              <a:t> </a:t>
            </a:r>
            <a:r>
              <a:rPr lang="en-US" dirty="0" err="1"/>
              <a:t>o‘lik</a:t>
            </a:r>
            <a:r>
              <a:rPr lang="en-US" dirty="0"/>
              <a:t> </a:t>
            </a:r>
            <a:r>
              <a:rPr lang="en-US" dirty="0" err="1"/>
              <a:t>terini</a:t>
            </a:r>
            <a:r>
              <a:rPr lang="en-US" dirty="0"/>
              <a:t> </a:t>
            </a:r>
            <a:r>
              <a:rPr lang="en-US" dirty="0" err="1"/>
              <a:t>ehtiyotkorlik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ajratib</a:t>
            </a:r>
            <a:r>
              <a:rPr lang="en-US" dirty="0"/>
              <a:t> </a:t>
            </a:r>
            <a:r>
              <a:rPr lang="en-US" dirty="0" err="1"/>
              <a:t>olishi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teri</a:t>
            </a:r>
            <a:r>
              <a:rPr lang="en-US" dirty="0"/>
              <a:t> </a:t>
            </a:r>
            <a:r>
              <a:rPr lang="en-US" dirty="0" err="1"/>
              <a:t>silliqlash</a:t>
            </a:r>
            <a:r>
              <a:rPr lang="en-US" dirty="0"/>
              <a:t> </a:t>
            </a:r>
            <a:r>
              <a:rPr lang="en-US" dirty="0" err="1"/>
              <a:t>moslamasi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yanada</a:t>
            </a:r>
            <a:r>
              <a:rPr lang="en-US" dirty="0"/>
              <a:t> </a:t>
            </a:r>
            <a:r>
              <a:rPr lang="en-US" dirty="0" err="1"/>
              <a:t>silliqlanadi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098" name="Picture 2" descr="imgpreview (300×16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53" y="988421"/>
            <a:ext cx="6227810" cy="34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3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4073" y="4888027"/>
            <a:ext cx="743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So‘ngra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oyoqlar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yuviladi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quritiladi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yumshatuvchi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skrab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surtiladi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Skrab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yordamida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yengil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massaj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qilingandan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so‘ng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yana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yuvib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6146" name="Picture 2" descr="Depositphotos_1810526_l-2015.jpg (2000×133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36" y="1250347"/>
            <a:ext cx="4190825" cy="27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kura-1.jpg (1440×9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60" y="1250347"/>
            <a:ext cx="4462389" cy="27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45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preview (286×17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59" y="712991"/>
            <a:ext cx="6247251" cy="38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63083" y="5109349"/>
            <a:ext cx="8484094" cy="103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lnSpc>
                <a:spcPct val="113000"/>
              </a:lnSpc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Oxirgi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bosqichda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mineral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niqob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surtilib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3–5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daqiqa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qurishi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Niqob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quriganidan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so‘ng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oyoqlar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yuvib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quritiladi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2925" algn="just">
              <a:lnSpc>
                <a:spcPct val="113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08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241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6</cp:revision>
  <dcterms:created xsi:type="dcterms:W3CDTF">2021-10-27T09:40:42Z</dcterms:created>
  <dcterms:modified xsi:type="dcterms:W3CDTF">2021-10-27T11:01:03Z</dcterms:modified>
</cp:coreProperties>
</file>