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56" r:id="rId4"/>
    <p:sldId id="258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Samarqand </a:t>
            </a:r>
            <a:r>
              <a:rPr lang="en-US" dirty="0" err="1" smtClean="0"/>
              <a:t>shahridagi</a:t>
            </a:r>
            <a:r>
              <a:rPr lang="en-US" dirty="0" smtClean="0"/>
              <a:t> </a:t>
            </a:r>
            <a:r>
              <a:rPr lang="en-US" dirty="0" err="1" smtClean="0"/>
              <a:t>ishga</a:t>
            </a:r>
            <a:r>
              <a:rPr lang="en-US" dirty="0" smtClean="0"/>
              <a:t> </a:t>
            </a:r>
            <a:r>
              <a:rPr lang="en-US" dirty="0" err="1" smtClean="0"/>
              <a:t>marhamat</a:t>
            </a:r>
            <a:r>
              <a:rPr lang="en-US" dirty="0" smtClean="0"/>
              <a:t> </a:t>
            </a:r>
            <a:r>
              <a:rPr lang="en-US" dirty="0" err="1" smtClean="0"/>
              <a:t>monomarkazi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1500174"/>
            <a:ext cx="8643997" cy="50006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Oshpaz</a:t>
            </a:r>
            <a:r>
              <a:rPr lang="en-US" dirty="0" smtClean="0"/>
              <a:t>   </a:t>
            </a:r>
            <a:r>
              <a:rPr lang="en-US" dirty="0" err="1" smtClean="0"/>
              <a:t>kasbi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en-US" b="1" dirty="0" err="1" smtClean="0"/>
              <a:t>Mavzu:Parranda</a:t>
            </a:r>
            <a:r>
              <a:rPr lang="en-US" b="1" dirty="0" smtClean="0"/>
              <a:t> </a:t>
            </a:r>
            <a:r>
              <a:rPr lang="en-US" b="1" dirty="0" err="1" smtClean="0"/>
              <a:t>go’shtidan</a:t>
            </a:r>
            <a:r>
              <a:rPr lang="en-US" b="1" dirty="0" smtClean="0"/>
              <a:t> </a:t>
            </a:r>
            <a:r>
              <a:rPr lang="en-US" b="1" dirty="0" err="1" smtClean="0"/>
              <a:t>taomlar</a:t>
            </a:r>
            <a:r>
              <a:rPr lang="en-US" b="1" dirty="0" smtClean="0"/>
              <a:t> </a:t>
            </a:r>
            <a:r>
              <a:rPr lang="en-US" b="1" dirty="0" err="1" smtClean="0"/>
              <a:t>tayyorlash</a:t>
            </a:r>
            <a:r>
              <a:rPr lang="en-US" b="1" dirty="0" smtClean="0"/>
              <a:t> </a:t>
            </a:r>
            <a:r>
              <a:rPr lang="en-US" b="1" dirty="0" err="1" smtClean="0"/>
              <a:t>texnologiyas</a:t>
            </a:r>
            <a:r>
              <a:rPr lang="en-US" dirty="0" err="1" smtClean="0"/>
              <a:t>i</a:t>
            </a: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Reja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b="1" dirty="0" smtClean="0"/>
              <a:t>1.”Chicken</a:t>
            </a:r>
            <a:r>
              <a:rPr lang="en-US" b="1" dirty="0"/>
              <a:t>” </a:t>
            </a:r>
            <a:r>
              <a:rPr lang="en-US" b="1" dirty="0" err="1"/>
              <a:t>tayyorlash</a:t>
            </a:r>
            <a:r>
              <a:rPr lang="en-US" b="1" dirty="0"/>
              <a:t> </a:t>
            </a:r>
            <a:r>
              <a:rPr lang="en-US" b="1" dirty="0" err="1"/>
              <a:t>texnologiyasi</a:t>
            </a:r>
            <a:r>
              <a:rPr lang="en-US" b="1" dirty="0"/>
              <a:t>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4383088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07170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“Chicken “ </a:t>
            </a:r>
            <a:r>
              <a:rPr lang="en-US" dirty="0" err="1" smtClean="0"/>
              <a:t>tayyorlash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071678"/>
            <a:ext cx="7858180" cy="4143404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Kerakli</a:t>
            </a:r>
            <a:r>
              <a:rPr lang="en-US" dirty="0" smtClean="0"/>
              <a:t> </a:t>
            </a:r>
            <a:r>
              <a:rPr lang="en-US" dirty="0" err="1" smtClean="0"/>
              <a:t>mahsulotlar</a:t>
            </a:r>
            <a:r>
              <a:rPr lang="en-US" dirty="0" smtClean="0"/>
              <a:t>:</a:t>
            </a:r>
          </a:p>
          <a:p>
            <a:r>
              <a:rPr lang="en-US" dirty="0" err="1"/>
              <a:t>Tovuq</a:t>
            </a:r>
            <a:r>
              <a:rPr lang="en-US" dirty="0"/>
              <a:t> filesi-300 </a:t>
            </a:r>
            <a:r>
              <a:rPr lang="en-US" dirty="0" err="1"/>
              <a:t>gr</a:t>
            </a:r>
            <a:endParaRPr lang="ru-RU" dirty="0"/>
          </a:p>
          <a:p>
            <a:r>
              <a:rPr lang="en-US" dirty="0"/>
              <a:t>Non talqoni-100 </a:t>
            </a:r>
            <a:r>
              <a:rPr lang="en-US" dirty="0" err="1"/>
              <a:t>gr</a:t>
            </a:r>
            <a:endParaRPr lang="ru-RU" dirty="0"/>
          </a:p>
          <a:p>
            <a:r>
              <a:rPr lang="en-US" dirty="0"/>
              <a:t>Tuxum-1dona</a:t>
            </a:r>
            <a:endParaRPr lang="ru-RU" dirty="0"/>
          </a:p>
          <a:p>
            <a:r>
              <a:rPr lang="en-US" dirty="0" err="1"/>
              <a:t>Tuz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ziravorlar.-ta’bga</a:t>
            </a:r>
            <a:r>
              <a:rPr lang="en-US" dirty="0"/>
              <a:t> </a:t>
            </a:r>
            <a:r>
              <a:rPr lang="en-US" dirty="0" err="1"/>
              <a:t>ko’ra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/>
              <a:t>Tayyorlanishi</a:t>
            </a:r>
            <a:r>
              <a:rPr lang="en-US" b="1" dirty="0"/>
              <a:t>:</a:t>
            </a:r>
            <a:endParaRPr lang="ru-RU" dirty="0"/>
          </a:p>
          <a:p>
            <a:r>
              <a:rPr lang="en-US" dirty="0" err="1"/>
              <a:t>Tovuqni</a:t>
            </a:r>
            <a:r>
              <a:rPr lang="en-US" dirty="0"/>
              <a:t> file </a:t>
            </a:r>
            <a:r>
              <a:rPr lang="en-US" dirty="0" err="1"/>
              <a:t>qismini</a:t>
            </a:r>
            <a:r>
              <a:rPr lang="en-US" dirty="0"/>
              <a:t> </a:t>
            </a:r>
            <a:r>
              <a:rPr lang="en-US" dirty="0" err="1"/>
              <a:t>kesib</a:t>
            </a:r>
            <a:r>
              <a:rPr lang="en-US" dirty="0"/>
              <a:t> </a:t>
            </a:r>
            <a:r>
              <a:rPr lang="en-US" dirty="0" err="1"/>
              <a:t>olamiz</a:t>
            </a:r>
            <a:r>
              <a:rPr lang="en-US" dirty="0"/>
              <a:t>, </a:t>
            </a:r>
            <a:r>
              <a:rPr lang="en-US" dirty="0" err="1"/>
              <a:t>bo’laklarga</a:t>
            </a:r>
            <a:r>
              <a:rPr lang="en-US" dirty="0"/>
              <a:t> </a:t>
            </a:r>
            <a:r>
              <a:rPr lang="en-US" dirty="0" err="1"/>
              <a:t>bo’lamiz</a:t>
            </a:r>
            <a:r>
              <a:rPr lang="en-US" dirty="0"/>
              <a:t>. </a:t>
            </a:r>
            <a:r>
              <a:rPr lang="en-US" dirty="0" err="1"/>
              <a:t>Tuxum</a:t>
            </a:r>
            <a:r>
              <a:rPr lang="en-US" dirty="0"/>
              <a:t> ,</a:t>
            </a:r>
            <a:r>
              <a:rPr lang="en-US" dirty="0" err="1"/>
              <a:t>paprika,murch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tovuq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ziravor</a:t>
            </a:r>
            <a:r>
              <a:rPr lang="en-US" dirty="0"/>
              <a:t> </a:t>
            </a:r>
            <a:r>
              <a:rPr lang="en-US" dirty="0" err="1"/>
              <a:t>solib</a:t>
            </a:r>
            <a:r>
              <a:rPr lang="en-US" dirty="0"/>
              <a:t> </a:t>
            </a:r>
            <a:r>
              <a:rPr lang="en-US" dirty="0" err="1"/>
              <a:t>yaxshilab</a:t>
            </a:r>
            <a:r>
              <a:rPr lang="en-US" dirty="0"/>
              <a:t> </a:t>
            </a:r>
            <a:r>
              <a:rPr lang="en-US" dirty="0" err="1"/>
              <a:t>aralashtirib</a:t>
            </a:r>
            <a:r>
              <a:rPr lang="en-US" dirty="0"/>
              <a:t> </a:t>
            </a:r>
            <a:r>
              <a:rPr lang="en-US" dirty="0" err="1"/>
              <a:t>olamiz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muzlatgichga</a:t>
            </a:r>
            <a:r>
              <a:rPr lang="en-US" dirty="0"/>
              <a:t> 2 </a:t>
            </a:r>
            <a:r>
              <a:rPr lang="en-US" dirty="0" err="1"/>
              <a:t>soatga</a:t>
            </a:r>
            <a:r>
              <a:rPr lang="en-US" dirty="0"/>
              <a:t> </a:t>
            </a:r>
            <a:r>
              <a:rPr lang="en-US" dirty="0" err="1"/>
              <a:t>qo’yamiz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Keyin</a:t>
            </a:r>
            <a:r>
              <a:rPr lang="en-US" dirty="0"/>
              <a:t> non  </a:t>
            </a:r>
            <a:r>
              <a:rPr lang="en-US" dirty="0" err="1"/>
              <a:t>talqoniga</a:t>
            </a:r>
            <a:r>
              <a:rPr lang="en-US" dirty="0"/>
              <a:t> </a:t>
            </a:r>
            <a:r>
              <a:rPr lang="en-US" dirty="0" err="1"/>
              <a:t>bulab</a:t>
            </a:r>
            <a:r>
              <a:rPr lang="en-US" dirty="0"/>
              <a:t> </a:t>
            </a:r>
            <a:r>
              <a:rPr lang="en-US" dirty="0" err="1"/>
              <a:t>qizib</a:t>
            </a:r>
            <a:r>
              <a:rPr lang="en-US" dirty="0"/>
              <a:t> </a:t>
            </a:r>
            <a:r>
              <a:rPr lang="en-US" dirty="0" err="1"/>
              <a:t>turgan</a:t>
            </a:r>
            <a:r>
              <a:rPr lang="en-US" dirty="0"/>
              <a:t> </a:t>
            </a:r>
            <a:r>
              <a:rPr lang="en-US" dirty="0" err="1"/>
              <a:t>moyda</a:t>
            </a:r>
            <a:r>
              <a:rPr lang="en-US" dirty="0"/>
              <a:t> </a:t>
            </a:r>
            <a:r>
              <a:rPr lang="en-US" dirty="0" err="1"/>
              <a:t>pishirib</a:t>
            </a:r>
            <a:r>
              <a:rPr lang="en-US" dirty="0"/>
              <a:t> </a:t>
            </a:r>
            <a:r>
              <a:rPr lang="en-US" dirty="0" err="1"/>
              <a:t>olamiz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mtClean="0"/>
              <a:t>Chicken</a:t>
            </a:r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17638"/>
            <a:ext cx="4834880" cy="525172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1417638"/>
            <a:ext cx="3672408" cy="525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3813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83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Samarqand shahridagi ishga marhamat monomarkazi.</vt:lpstr>
      <vt:lpstr>Oshpaz   kasbi </vt:lpstr>
      <vt:lpstr>“Chicken “ tayyorlash </vt:lpstr>
      <vt:lpstr>Презентация PowerPoint</vt:lpstr>
      <vt:lpstr>Chicken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“Chicken “ tayyorlash </dc:title>
  <dc:creator>UseR</dc:creator>
  <cp:lastModifiedBy>Пользователь</cp:lastModifiedBy>
  <cp:revision>4</cp:revision>
  <dcterms:created xsi:type="dcterms:W3CDTF">2021-12-24T06:16:07Z</dcterms:created>
  <dcterms:modified xsi:type="dcterms:W3CDTF">2021-12-24T11:14:20Z</dcterms:modified>
</cp:coreProperties>
</file>