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3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6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6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8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5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6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82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9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5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4D4EE-6BDC-4305-AA56-BAED3E65C64C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71B7-97F0-4A4F-ACEE-2A41A3500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3299" y="2066482"/>
            <a:ext cx="4078301" cy="2653015"/>
          </a:xfrm>
        </p:spPr>
        <p:txBody>
          <a:bodyPr/>
          <a:lstStyle/>
          <a:p>
            <a:r>
              <a:rPr lang="en-US" dirty="0" err="1"/>
              <a:t>Texnologiyasi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yevropacha</a:t>
            </a:r>
            <a:r>
              <a:rPr lang="en-US" dirty="0"/>
              <a:t> </a:t>
            </a:r>
            <a:r>
              <a:rPr lang="en-US" dirty="0" err="1"/>
              <a:t>pedikyurni</a:t>
            </a:r>
            <a:r>
              <a:rPr lang="en-US" dirty="0"/>
              <a:t> </a:t>
            </a:r>
            <a:r>
              <a:rPr lang="en-US" dirty="0" err="1"/>
              <a:t>bosqichma</a:t>
            </a:r>
            <a:r>
              <a:rPr lang="ru-RU" dirty="0"/>
              <a:t>-</a:t>
            </a:r>
            <a:r>
              <a:rPr lang="en-US" dirty="0" err="1"/>
              <a:t>bosqich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oshiramiz</a:t>
            </a:r>
            <a:r>
              <a:rPr lang="ru-RU" dirty="0"/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23" y="1312325"/>
            <a:ext cx="5654411" cy="51832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6378" y="471534"/>
            <a:ext cx="6096000" cy="7184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13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O‘TKIR TIG‘LI ASBOBLARSIZ BAJARILADIGAN YEVROPACHA PEDIKYUR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71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6667" y="5159905"/>
            <a:ext cx="8839200" cy="478896"/>
          </a:xfrm>
        </p:spPr>
        <p:txBody>
          <a:bodyPr/>
          <a:lstStyle/>
          <a:p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lakni</a:t>
            </a:r>
            <a:r>
              <a:rPr lang="en-US" dirty="0"/>
              <a:t> </a:t>
            </a:r>
            <a:r>
              <a:rPr lang="en-US" dirty="0" err="1"/>
              <a:t>o‘chirib</a:t>
            </a:r>
            <a:r>
              <a:rPr lang="en-US" dirty="0"/>
              <a:t> </a:t>
            </a:r>
            <a:r>
              <a:rPr lang="en-US" dirty="0" err="1"/>
              <a:t>tashlang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533" y="584199"/>
            <a:ext cx="6214533" cy="41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9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6800" y="1144588"/>
            <a:ext cx="3183467" cy="3122613"/>
          </a:xfrm>
        </p:spPr>
        <p:txBody>
          <a:bodyPr/>
          <a:lstStyle/>
          <a:p>
            <a:r>
              <a:rPr lang="en-US" dirty="0" err="1"/>
              <a:t>Kutikulani</a:t>
            </a:r>
            <a:r>
              <a:rPr lang="en-US" dirty="0"/>
              <a:t> </a:t>
            </a:r>
            <a:r>
              <a:rPr lang="en-US" dirty="0" err="1"/>
              <a:t>yumshatish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surting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184" y="643466"/>
            <a:ext cx="4646084" cy="464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5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5933" y="4805891"/>
            <a:ext cx="8949267" cy="147637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Pilka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atrofidagi</a:t>
            </a:r>
            <a:r>
              <a:rPr lang="en-US" dirty="0"/>
              <a:t> </a:t>
            </a:r>
            <a:r>
              <a:rPr lang="en-US" dirty="0" err="1"/>
              <a:t>dag‘al</a:t>
            </a:r>
            <a:r>
              <a:rPr lang="en-US" dirty="0"/>
              <a:t> </a:t>
            </a:r>
            <a:r>
              <a:rPr lang="en-US" dirty="0" err="1"/>
              <a:t>terini</a:t>
            </a:r>
            <a:r>
              <a:rPr lang="en-US" dirty="0"/>
              <a:t> </a:t>
            </a:r>
            <a:r>
              <a:rPr lang="en-US" dirty="0" err="1"/>
              <a:t>pilkalang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 err="1"/>
              <a:t>Tirnoqlarga</a:t>
            </a:r>
            <a:r>
              <a:rPr lang="en-US" dirty="0"/>
              <a:t> </a:t>
            </a:r>
            <a:r>
              <a:rPr lang="en-US" dirty="0" err="1"/>
              <a:t>ehtiyotkorlik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shakl</a:t>
            </a:r>
            <a:r>
              <a:rPr lang="en-US" dirty="0"/>
              <a:t> </a:t>
            </a:r>
            <a:r>
              <a:rPr lang="en-US" dirty="0" err="1"/>
              <a:t>bering</a:t>
            </a:r>
            <a:r>
              <a:rPr lang="en-US" dirty="0"/>
              <a:t>, </a:t>
            </a:r>
            <a:r>
              <a:rPr lang="en-US" dirty="0" err="1"/>
              <a:t>aks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plastinkasi</a:t>
            </a:r>
            <a:r>
              <a:rPr lang="en-US" dirty="0"/>
              <a:t> </a:t>
            </a:r>
            <a:r>
              <a:rPr lang="en-US" dirty="0" err="1"/>
              <a:t>yonga</a:t>
            </a:r>
            <a:r>
              <a:rPr lang="en-US" dirty="0"/>
              <a:t> </a:t>
            </a:r>
            <a:r>
              <a:rPr lang="en-US" dirty="0" err="1"/>
              <a:t>o‘sishi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1261533"/>
            <a:ext cx="7315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0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4027" y="1427174"/>
            <a:ext cx="4491681" cy="4379870"/>
          </a:xfrm>
        </p:spPr>
        <p:txBody>
          <a:bodyPr/>
          <a:lstStyle/>
          <a:p>
            <a:r>
              <a:rPr lang="ru-RU" dirty="0" err="1"/>
              <a:t>Oyoqlarga</a:t>
            </a:r>
            <a:r>
              <a:rPr lang="ru-RU" dirty="0"/>
              <a:t> </a:t>
            </a:r>
            <a:r>
              <a:rPr lang="ru-RU" dirty="0" err="1"/>
              <a:t>yumshatuvchi</a:t>
            </a:r>
            <a:r>
              <a:rPr lang="ru-RU" dirty="0"/>
              <a:t> </a:t>
            </a:r>
            <a:r>
              <a:rPr lang="ru-RU" dirty="0" err="1"/>
              <a:t>birikma</a:t>
            </a:r>
            <a:r>
              <a:rPr lang="ru-RU" dirty="0"/>
              <a:t> </a:t>
            </a:r>
            <a:r>
              <a:rPr lang="ru-RU" dirty="0" err="1"/>
              <a:t>surting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87" y="628936"/>
            <a:ext cx="3654718" cy="5482077"/>
          </a:xfrm>
        </p:spPr>
      </p:pic>
    </p:spTree>
    <p:extLst>
      <p:ext uri="{BB962C8B-B14F-4D97-AF65-F5344CB8AC3E}">
        <p14:creationId xmlns:p14="http://schemas.microsoft.com/office/powerpoint/2010/main" val="29500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988" y="4278097"/>
            <a:ext cx="8229601" cy="204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ru-RU" dirty="0" smtClean="0"/>
              <a:t>15–20 </a:t>
            </a:r>
            <a:r>
              <a:rPr lang="ru-RU" dirty="0" err="1"/>
              <a:t>daqiqadan</a:t>
            </a:r>
            <a:r>
              <a:rPr lang="ru-RU" dirty="0"/>
              <a:t> </a:t>
            </a:r>
            <a:r>
              <a:rPr lang="ru-RU" dirty="0" err="1"/>
              <a:t>so‘ng</a:t>
            </a:r>
            <a:r>
              <a:rPr lang="ru-RU" dirty="0"/>
              <a:t>, </a:t>
            </a:r>
            <a:r>
              <a:rPr lang="ru-RU" dirty="0" err="1"/>
              <a:t>o‘lik</a:t>
            </a:r>
            <a:r>
              <a:rPr lang="ru-RU" dirty="0"/>
              <a:t> </a:t>
            </a:r>
            <a:r>
              <a:rPr lang="ru-RU" dirty="0" err="1"/>
              <a:t>teri</a:t>
            </a:r>
            <a:r>
              <a:rPr lang="ru-RU" dirty="0"/>
              <a:t> </a:t>
            </a:r>
            <a:r>
              <a:rPr lang="ru-RU" dirty="0" err="1"/>
              <a:t>qadoqlarini</a:t>
            </a:r>
            <a:r>
              <a:rPr lang="ru-RU" dirty="0"/>
              <a:t> </a:t>
            </a:r>
            <a:r>
              <a:rPr lang="ru-RU" dirty="0" err="1"/>
              <a:t>olib</a:t>
            </a:r>
            <a:r>
              <a:rPr lang="ru-RU" dirty="0"/>
              <a:t> </a:t>
            </a:r>
            <a:r>
              <a:rPr lang="ru-RU" dirty="0" err="1"/>
              <a:t>tashlash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pemza</a:t>
            </a:r>
            <a:r>
              <a:rPr lang="ru-RU" dirty="0"/>
              <a:t> </a:t>
            </a:r>
            <a:r>
              <a:rPr lang="ru-RU" dirty="0" err="1"/>
              <a:t>toshi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yaxshilab</a:t>
            </a:r>
            <a:r>
              <a:rPr lang="ru-RU" dirty="0"/>
              <a:t> </a:t>
            </a:r>
            <a:r>
              <a:rPr lang="ru-RU" dirty="0" err="1"/>
              <a:t>ishqalang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420" y="609600"/>
            <a:ext cx="5200967" cy="3301323"/>
          </a:xfrm>
        </p:spPr>
      </p:pic>
    </p:spTree>
    <p:extLst>
      <p:ext uri="{BB962C8B-B14F-4D97-AF65-F5344CB8AC3E}">
        <p14:creationId xmlns:p14="http://schemas.microsoft.com/office/powerpoint/2010/main" val="127897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211" y="4687330"/>
            <a:ext cx="10530017" cy="16981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Oyoqlarga</a:t>
            </a:r>
            <a:r>
              <a:rPr lang="en-US" dirty="0"/>
              <a:t> </a:t>
            </a:r>
            <a:r>
              <a:rPr lang="en-US" dirty="0" err="1"/>
              <a:t>oziqlantiruvchi</a:t>
            </a:r>
            <a:r>
              <a:rPr lang="en-US" dirty="0"/>
              <a:t> </a:t>
            </a:r>
            <a:r>
              <a:rPr lang="en-US" dirty="0" err="1"/>
              <a:t>krem</a:t>
            </a:r>
            <a:r>
              <a:rPr lang="en-US" dirty="0"/>
              <a:t> </a:t>
            </a:r>
            <a:r>
              <a:rPr lang="en-US" dirty="0" err="1"/>
              <a:t>surting</a:t>
            </a:r>
            <a:r>
              <a:rPr lang="en-US" dirty="0"/>
              <a:t>. </a:t>
            </a:r>
            <a:r>
              <a:rPr lang="en-US" dirty="0" err="1"/>
              <a:t>Krem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singishi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oyoqlarni</a:t>
            </a:r>
            <a:r>
              <a:rPr lang="en-US" dirty="0"/>
              <a:t> </a:t>
            </a:r>
            <a:r>
              <a:rPr lang="en-US" dirty="0" err="1"/>
              <a:t>massaj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Massazh-stop-kak-pravilno-delat_02.jpg (1200×800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47" y="721755"/>
            <a:ext cx="5676515" cy="378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2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2215" y="5203400"/>
            <a:ext cx="5470921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Tirnoqlarga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rangli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yoki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shaffof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himoya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lakini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surting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739" y="674587"/>
            <a:ext cx="731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3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96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Oyoqlarga yumshatuvchi birikma surting. </vt:lpstr>
      <vt:lpstr>   15–20 daqiqadan so‘ng, o‘lik teri qadoqlarini olib tashlash uchun pemza toshi bilan yaxshilab ishqalang.</vt:lpstr>
      <vt:lpstr>Oyoqlarga oziqlantiruvchi krem surting. Krem to‘liq singishi uchun oyoqlarni massaj qiling.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2021-10-26T09:56:18Z</dcterms:created>
  <dcterms:modified xsi:type="dcterms:W3CDTF">2021-12-14T05:43:07Z</dcterms:modified>
</cp:coreProperties>
</file>