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6" d="100"/>
          <a:sy n="56" d="100"/>
        </p:scale>
        <p:origin x="84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4D4EE-6BDC-4305-AA56-BAED3E65C64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71B7-97F0-4A4F-ACEE-2A41A3500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3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4D4EE-6BDC-4305-AA56-BAED3E65C64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71B7-97F0-4A4F-ACEE-2A41A3500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08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4D4EE-6BDC-4305-AA56-BAED3E65C64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71B7-97F0-4A4F-ACEE-2A41A3500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867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4D4EE-6BDC-4305-AA56-BAED3E65C64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71B7-97F0-4A4F-ACEE-2A41A3500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26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4D4EE-6BDC-4305-AA56-BAED3E65C64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71B7-97F0-4A4F-ACEE-2A41A3500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785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4D4EE-6BDC-4305-AA56-BAED3E65C64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71B7-97F0-4A4F-ACEE-2A41A3500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457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4D4EE-6BDC-4305-AA56-BAED3E65C64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71B7-97F0-4A4F-ACEE-2A41A3500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81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4D4EE-6BDC-4305-AA56-BAED3E65C64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71B7-97F0-4A4F-ACEE-2A41A3500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065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4D4EE-6BDC-4305-AA56-BAED3E65C64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71B7-97F0-4A4F-ACEE-2A41A3500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827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4D4EE-6BDC-4305-AA56-BAED3E65C64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71B7-97F0-4A4F-ACEE-2A41A3500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398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4D4EE-6BDC-4305-AA56-BAED3E65C64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71B7-97F0-4A4F-ACEE-2A41A3500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251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4D4EE-6BDC-4305-AA56-BAED3E65C64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C71B7-97F0-4A4F-ACEE-2A41A3500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785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53299" y="2066482"/>
            <a:ext cx="4078301" cy="2653015"/>
          </a:xfrm>
        </p:spPr>
        <p:txBody>
          <a:bodyPr/>
          <a:lstStyle/>
          <a:p>
            <a:r>
              <a:rPr lang="en-US" dirty="0" err="1"/>
              <a:t>Texnologiyasi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oddiy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ru-RU" dirty="0"/>
              <a:t>‘</a:t>
            </a:r>
            <a:r>
              <a:rPr lang="en-US" dirty="0" err="1"/>
              <a:t>lgan</a:t>
            </a:r>
            <a:r>
              <a:rPr lang="en-US" dirty="0"/>
              <a:t> </a:t>
            </a:r>
            <a:r>
              <a:rPr lang="en-US" dirty="0" err="1"/>
              <a:t>yevropacha</a:t>
            </a:r>
            <a:r>
              <a:rPr lang="en-US" dirty="0"/>
              <a:t> </a:t>
            </a:r>
            <a:r>
              <a:rPr lang="en-US" dirty="0" err="1"/>
              <a:t>pedikyurni</a:t>
            </a:r>
            <a:r>
              <a:rPr lang="en-US" dirty="0"/>
              <a:t> </a:t>
            </a:r>
            <a:r>
              <a:rPr lang="en-US" dirty="0" err="1"/>
              <a:t>bosqichma</a:t>
            </a:r>
            <a:r>
              <a:rPr lang="ru-RU" dirty="0"/>
              <a:t>-</a:t>
            </a:r>
            <a:r>
              <a:rPr lang="en-US" dirty="0" err="1"/>
              <a:t>bosqich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oshiramiz</a:t>
            </a:r>
            <a:r>
              <a:rPr lang="ru-RU" dirty="0"/>
              <a:t>: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623" y="1312325"/>
            <a:ext cx="5654411" cy="518321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876378" y="471534"/>
            <a:ext cx="6096000" cy="71840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algn="ctr">
              <a:lnSpc>
                <a:spcPct val="113000"/>
              </a:lnSpc>
              <a:spcAft>
                <a:spcPts val="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O‘TKIR TIG‘LI ASBOBLARSIZ BAJARILADIGAN YEVROPACHA PEDIKYUR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716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16667" y="5159905"/>
            <a:ext cx="8839200" cy="478896"/>
          </a:xfrm>
        </p:spPr>
        <p:txBody>
          <a:bodyPr/>
          <a:lstStyle/>
          <a:p>
            <a:r>
              <a:rPr lang="en-US" dirty="0" err="1"/>
              <a:t>Eski</a:t>
            </a:r>
            <a:r>
              <a:rPr lang="en-US" dirty="0"/>
              <a:t> </a:t>
            </a:r>
            <a:r>
              <a:rPr lang="en-US" dirty="0" err="1"/>
              <a:t>lakni</a:t>
            </a:r>
            <a:r>
              <a:rPr lang="en-US" dirty="0"/>
              <a:t> </a:t>
            </a:r>
            <a:r>
              <a:rPr lang="en-US" dirty="0" err="1"/>
              <a:t>o‘chirib</a:t>
            </a:r>
            <a:r>
              <a:rPr lang="en-US" dirty="0"/>
              <a:t> </a:t>
            </a:r>
            <a:r>
              <a:rPr lang="en-US" dirty="0" err="1"/>
              <a:t>tashlang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533" y="584199"/>
            <a:ext cx="6214533" cy="4143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29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16800" y="1144588"/>
            <a:ext cx="3183467" cy="3122613"/>
          </a:xfrm>
        </p:spPr>
        <p:txBody>
          <a:bodyPr/>
          <a:lstStyle/>
          <a:p>
            <a:r>
              <a:rPr lang="en-US" dirty="0" err="1"/>
              <a:t>Kutikulani</a:t>
            </a:r>
            <a:r>
              <a:rPr lang="en-US" dirty="0"/>
              <a:t> </a:t>
            </a:r>
            <a:r>
              <a:rPr lang="en-US" dirty="0" err="1"/>
              <a:t>yumshatish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vosita</a:t>
            </a:r>
            <a:r>
              <a:rPr lang="en-US" dirty="0"/>
              <a:t> </a:t>
            </a:r>
            <a:r>
              <a:rPr lang="en-US" dirty="0" err="1"/>
              <a:t>surting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184" y="643466"/>
            <a:ext cx="4646084" cy="4646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851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75933" y="4805891"/>
            <a:ext cx="8949267" cy="1476376"/>
          </a:xfrm>
        </p:spPr>
        <p:txBody>
          <a:bodyPr>
            <a:normAutofit/>
          </a:bodyPr>
          <a:lstStyle/>
          <a:p>
            <a:pPr lvl="0"/>
            <a:r>
              <a:rPr lang="en-US" dirty="0" err="1"/>
              <a:t>Pilka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tirnoq</a:t>
            </a:r>
            <a:r>
              <a:rPr lang="en-US" dirty="0"/>
              <a:t> </a:t>
            </a:r>
            <a:r>
              <a:rPr lang="en-US" dirty="0" err="1"/>
              <a:t>atrofidagi</a:t>
            </a:r>
            <a:r>
              <a:rPr lang="en-US" dirty="0"/>
              <a:t> </a:t>
            </a:r>
            <a:r>
              <a:rPr lang="en-US" dirty="0" err="1"/>
              <a:t>dag‘al</a:t>
            </a:r>
            <a:r>
              <a:rPr lang="en-US" dirty="0"/>
              <a:t> </a:t>
            </a:r>
            <a:r>
              <a:rPr lang="en-US" dirty="0" err="1"/>
              <a:t>terini</a:t>
            </a:r>
            <a:r>
              <a:rPr lang="en-US" dirty="0"/>
              <a:t> </a:t>
            </a:r>
            <a:r>
              <a:rPr lang="en-US" dirty="0" err="1"/>
              <a:t>pilkalang</a:t>
            </a:r>
            <a:r>
              <a:rPr lang="en-US" dirty="0"/>
              <a:t>.</a:t>
            </a:r>
            <a:endParaRPr lang="ru-RU" dirty="0"/>
          </a:p>
          <a:p>
            <a:pPr lvl="0"/>
            <a:r>
              <a:rPr lang="en-US" dirty="0" err="1"/>
              <a:t>Tirnoqlarga</a:t>
            </a:r>
            <a:r>
              <a:rPr lang="en-US" dirty="0"/>
              <a:t> </a:t>
            </a:r>
            <a:r>
              <a:rPr lang="en-US" dirty="0" err="1"/>
              <a:t>ehtiyotkorlik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shakl</a:t>
            </a:r>
            <a:r>
              <a:rPr lang="en-US" dirty="0"/>
              <a:t> </a:t>
            </a:r>
            <a:r>
              <a:rPr lang="en-US" dirty="0" err="1"/>
              <a:t>bering</a:t>
            </a:r>
            <a:r>
              <a:rPr lang="en-US" dirty="0"/>
              <a:t>, </a:t>
            </a:r>
            <a:r>
              <a:rPr lang="en-US" dirty="0" err="1"/>
              <a:t>aks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tirnoq</a:t>
            </a:r>
            <a:r>
              <a:rPr lang="en-US" dirty="0"/>
              <a:t> </a:t>
            </a:r>
            <a:r>
              <a:rPr lang="en-US" dirty="0" err="1"/>
              <a:t>plastinkasi</a:t>
            </a:r>
            <a:r>
              <a:rPr lang="en-US" dirty="0"/>
              <a:t> </a:t>
            </a:r>
            <a:r>
              <a:rPr lang="en-US" dirty="0" err="1"/>
              <a:t>yonga</a:t>
            </a:r>
            <a:r>
              <a:rPr lang="en-US" dirty="0"/>
              <a:t> </a:t>
            </a:r>
            <a:r>
              <a:rPr lang="en-US" dirty="0" err="1"/>
              <a:t>o‘sishi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399" y="1261533"/>
            <a:ext cx="73152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405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74027" y="1427174"/>
            <a:ext cx="4491681" cy="4379870"/>
          </a:xfrm>
        </p:spPr>
        <p:txBody>
          <a:bodyPr/>
          <a:lstStyle/>
          <a:p>
            <a:r>
              <a:rPr lang="ru-RU" dirty="0" err="1"/>
              <a:t>Oyoqlarga</a:t>
            </a:r>
            <a:r>
              <a:rPr lang="ru-RU" dirty="0"/>
              <a:t> </a:t>
            </a:r>
            <a:r>
              <a:rPr lang="ru-RU" dirty="0" err="1"/>
              <a:t>yumshatuvchi</a:t>
            </a:r>
            <a:r>
              <a:rPr lang="ru-RU" dirty="0"/>
              <a:t> </a:t>
            </a:r>
            <a:r>
              <a:rPr lang="ru-RU" dirty="0" err="1"/>
              <a:t>birikma</a:t>
            </a:r>
            <a:r>
              <a:rPr lang="ru-RU" dirty="0"/>
              <a:t> </a:t>
            </a:r>
            <a:r>
              <a:rPr lang="ru-RU" dirty="0" err="1"/>
              <a:t>surting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687" y="628936"/>
            <a:ext cx="3654718" cy="5482077"/>
          </a:xfrm>
        </p:spPr>
      </p:pic>
    </p:spTree>
    <p:extLst>
      <p:ext uri="{BB962C8B-B14F-4D97-AF65-F5344CB8AC3E}">
        <p14:creationId xmlns:p14="http://schemas.microsoft.com/office/powerpoint/2010/main" val="295000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9988" y="4278097"/>
            <a:ext cx="8229601" cy="2048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</a:t>
            </a:r>
            <a:r>
              <a:rPr lang="ru-RU" dirty="0" smtClean="0"/>
              <a:t>15–20 </a:t>
            </a:r>
            <a:r>
              <a:rPr lang="ru-RU" dirty="0" err="1"/>
              <a:t>daqiqadan</a:t>
            </a:r>
            <a:r>
              <a:rPr lang="ru-RU" dirty="0"/>
              <a:t> </a:t>
            </a:r>
            <a:r>
              <a:rPr lang="ru-RU" dirty="0" err="1"/>
              <a:t>so‘ng</a:t>
            </a:r>
            <a:r>
              <a:rPr lang="ru-RU" dirty="0"/>
              <a:t>, </a:t>
            </a:r>
            <a:r>
              <a:rPr lang="ru-RU" dirty="0" err="1"/>
              <a:t>o‘lik</a:t>
            </a:r>
            <a:r>
              <a:rPr lang="ru-RU" dirty="0"/>
              <a:t> </a:t>
            </a:r>
            <a:r>
              <a:rPr lang="ru-RU" dirty="0" err="1"/>
              <a:t>teri</a:t>
            </a:r>
            <a:r>
              <a:rPr lang="ru-RU" dirty="0"/>
              <a:t> </a:t>
            </a:r>
            <a:r>
              <a:rPr lang="ru-RU" dirty="0" err="1"/>
              <a:t>qadoqlarini</a:t>
            </a:r>
            <a:r>
              <a:rPr lang="ru-RU" dirty="0"/>
              <a:t> </a:t>
            </a:r>
            <a:r>
              <a:rPr lang="ru-RU" dirty="0" err="1"/>
              <a:t>olib</a:t>
            </a:r>
            <a:r>
              <a:rPr lang="ru-RU" dirty="0"/>
              <a:t> </a:t>
            </a:r>
            <a:r>
              <a:rPr lang="ru-RU" dirty="0" err="1"/>
              <a:t>tashlash</a:t>
            </a:r>
            <a:r>
              <a:rPr lang="ru-RU" dirty="0"/>
              <a:t> </a:t>
            </a:r>
            <a:r>
              <a:rPr lang="ru-RU" dirty="0" err="1"/>
              <a:t>uchun</a:t>
            </a:r>
            <a:r>
              <a:rPr lang="ru-RU" dirty="0"/>
              <a:t> </a:t>
            </a:r>
            <a:r>
              <a:rPr lang="ru-RU" dirty="0" err="1"/>
              <a:t>pemza</a:t>
            </a:r>
            <a:r>
              <a:rPr lang="ru-RU" dirty="0"/>
              <a:t> </a:t>
            </a:r>
            <a:r>
              <a:rPr lang="ru-RU" dirty="0" err="1"/>
              <a:t>toshi</a:t>
            </a:r>
            <a:r>
              <a:rPr lang="ru-RU" dirty="0"/>
              <a:t> </a:t>
            </a:r>
            <a:r>
              <a:rPr lang="ru-RU" dirty="0" err="1"/>
              <a:t>bilan</a:t>
            </a:r>
            <a:r>
              <a:rPr lang="ru-RU" dirty="0"/>
              <a:t> </a:t>
            </a:r>
            <a:r>
              <a:rPr lang="ru-RU" dirty="0" err="1"/>
              <a:t>yaxshilab</a:t>
            </a:r>
            <a:r>
              <a:rPr lang="ru-RU" dirty="0"/>
              <a:t> </a:t>
            </a:r>
            <a:r>
              <a:rPr lang="ru-RU" dirty="0" err="1"/>
              <a:t>ishqalang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5420" y="609600"/>
            <a:ext cx="5200967" cy="3301323"/>
          </a:xfrm>
        </p:spPr>
      </p:pic>
    </p:spTree>
    <p:extLst>
      <p:ext uri="{BB962C8B-B14F-4D97-AF65-F5344CB8AC3E}">
        <p14:creationId xmlns:p14="http://schemas.microsoft.com/office/powerpoint/2010/main" val="1278975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3211" y="4687330"/>
            <a:ext cx="10530017" cy="169819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Oyoqlarga</a:t>
            </a:r>
            <a:r>
              <a:rPr lang="en-US" dirty="0"/>
              <a:t> </a:t>
            </a:r>
            <a:r>
              <a:rPr lang="en-US" dirty="0" err="1"/>
              <a:t>oziqlantiruvchi</a:t>
            </a:r>
            <a:r>
              <a:rPr lang="en-US" dirty="0"/>
              <a:t> </a:t>
            </a:r>
            <a:r>
              <a:rPr lang="en-US" dirty="0" err="1"/>
              <a:t>krem</a:t>
            </a:r>
            <a:r>
              <a:rPr lang="en-US" dirty="0"/>
              <a:t> </a:t>
            </a:r>
            <a:r>
              <a:rPr lang="en-US" dirty="0" err="1"/>
              <a:t>surting</a:t>
            </a:r>
            <a:r>
              <a:rPr lang="en-US" dirty="0"/>
              <a:t>. </a:t>
            </a:r>
            <a:r>
              <a:rPr lang="en-US" dirty="0" err="1"/>
              <a:t>Krem</a:t>
            </a:r>
            <a:r>
              <a:rPr lang="en-US" dirty="0"/>
              <a:t> </a:t>
            </a:r>
            <a:r>
              <a:rPr lang="en-US" dirty="0" err="1"/>
              <a:t>to‘liq</a:t>
            </a:r>
            <a:r>
              <a:rPr lang="en-US" dirty="0"/>
              <a:t> </a:t>
            </a:r>
            <a:r>
              <a:rPr lang="en-US" dirty="0" err="1"/>
              <a:t>singishi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oyoqlarni</a:t>
            </a:r>
            <a:r>
              <a:rPr lang="en-US" dirty="0"/>
              <a:t> </a:t>
            </a:r>
            <a:r>
              <a:rPr lang="en-US" dirty="0" err="1"/>
              <a:t>massaj</a:t>
            </a:r>
            <a:r>
              <a:rPr lang="en-US" dirty="0"/>
              <a:t> </a:t>
            </a:r>
            <a:r>
              <a:rPr lang="en-US" dirty="0" err="1"/>
              <a:t>qiling</a:t>
            </a:r>
            <a:r>
              <a:rPr lang="en-US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 descr="Massazh-stop-kak-pravilno-delat_02.jpg (1200×800)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047" y="721755"/>
            <a:ext cx="5676515" cy="3784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8026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72215" y="5203400"/>
            <a:ext cx="5470921" cy="4053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just">
              <a:lnSpc>
                <a:spcPct val="113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·"/>
              <a:tabLst>
                <a:tab pos="1000125" algn="l"/>
              </a:tabLst>
            </a:pP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Tirnoqlarga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rangli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yoki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shaffof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himoya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lakini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surting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.</a:t>
            </a:r>
            <a:endParaRPr lang="ru-RU" sz="1400" dirty="0">
              <a:effectLst/>
              <a:latin typeface="Symbol" panose="05050102010706020507" pitchFamily="18" charset="2"/>
              <a:ea typeface="Calibri" panose="020F0502020204030204" pitchFamily="34" charset="0"/>
              <a:cs typeface="Symbol" panose="05050102010706020507" pitchFamily="18" charset="2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739" y="674587"/>
            <a:ext cx="73152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032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96</Words>
  <Application>Microsoft Office PowerPoint</Application>
  <PresentationFormat>Широкоэкранный</PresentationFormat>
  <Paragraphs>10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Oyoqlarga yumshatuvchi birikma surting. </vt:lpstr>
      <vt:lpstr>   15–20 daqiqadan so‘ng, o‘lik teri qadoqlarini olib tashlash uchun pemza toshi bilan yaxshilab ishqalang.</vt:lpstr>
      <vt:lpstr>Oyoqlarga oziqlantiruvchi krem surting. Krem to‘liq singishi uchun oyoqlarni massaj qiling.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5</cp:revision>
  <dcterms:created xsi:type="dcterms:W3CDTF">2021-10-26T09:56:18Z</dcterms:created>
  <dcterms:modified xsi:type="dcterms:W3CDTF">2021-12-14T05:43:07Z</dcterms:modified>
</cp:coreProperties>
</file>