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2" r:id="rId7"/>
    <p:sldId id="260" r:id="rId8"/>
    <p:sldId id="261" r:id="rId9"/>
    <p:sldId id="263" r:id="rId10"/>
    <p:sldId id="264" r:id="rId11"/>
    <p:sldId id="265" r:id="rId12"/>
    <p:sldId id="270" r:id="rId13"/>
    <p:sldId id="266" r:id="rId14"/>
    <p:sldId id="267" r:id="rId15"/>
    <p:sldId id="26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24.12.2021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24.12.2021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24.12.2021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24.12.2021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style>
          <a:lnRef idx="0">
            <a:schemeClr val="accent5"/>
          </a:lnRef>
          <a:fillRef idx="3">
            <a:schemeClr val="accent5"/>
          </a:fillRef>
          <a:effectRef idx="3">
            <a:schemeClr val="accent5"/>
          </a:effectRef>
          <a:fontRef idx="minor">
            <a:schemeClr val="lt1"/>
          </a:fontRef>
        </p:style>
        <p:txBody>
          <a:bodyPr>
            <a:normAutofit/>
          </a:bodyPr>
          <a:lstStyle/>
          <a:p>
            <a:r>
              <a:rPr lang="en-US" sz="4800" b="1" dirty="0" err="1" smtClean="0">
                <a:solidFill>
                  <a:schemeClr val="tx1">
                    <a:lumMod val="95000"/>
                    <a:lumOff val="5000"/>
                  </a:schemeClr>
                </a:solidFill>
              </a:rPr>
              <a:t>Oshpaz</a:t>
            </a:r>
            <a:r>
              <a:rPr lang="en-US" sz="4800" b="1" dirty="0" smtClean="0">
                <a:solidFill>
                  <a:schemeClr val="tx1">
                    <a:lumMod val="95000"/>
                    <a:lumOff val="5000"/>
                  </a:schemeClr>
                </a:solidFill>
              </a:rPr>
              <a:t>.</a:t>
            </a:r>
          </a:p>
          <a:p>
            <a:r>
              <a:rPr lang="en-US" sz="3600" b="1" dirty="0" err="1" smtClean="0">
                <a:solidFill>
                  <a:schemeClr val="tx1">
                    <a:lumMod val="95000"/>
                    <a:lumOff val="5000"/>
                  </a:schemeClr>
                </a:solidFill>
              </a:rPr>
              <a:t>Tayyorladi</a:t>
            </a:r>
            <a:r>
              <a:rPr lang="en-US" sz="3600" b="1" dirty="0" smtClean="0">
                <a:solidFill>
                  <a:schemeClr val="tx1">
                    <a:lumMod val="95000"/>
                    <a:lumOff val="5000"/>
                  </a:schemeClr>
                </a:solidFill>
              </a:rPr>
              <a:t>: </a:t>
            </a:r>
            <a:r>
              <a:rPr lang="en-US" sz="3600" b="1" dirty="0" err="1" smtClean="0">
                <a:solidFill>
                  <a:schemeClr val="tx1">
                    <a:lumMod val="95000"/>
                    <a:lumOff val="5000"/>
                  </a:schemeClr>
                </a:solidFill>
              </a:rPr>
              <a:t>Muradova</a:t>
            </a:r>
            <a:r>
              <a:rPr lang="en-US" sz="3600" b="1" dirty="0" smtClean="0">
                <a:solidFill>
                  <a:schemeClr val="tx1">
                    <a:lumMod val="95000"/>
                    <a:lumOff val="5000"/>
                  </a:schemeClr>
                </a:solidFill>
              </a:rPr>
              <a:t> N.M.</a:t>
            </a:r>
            <a:endParaRPr lang="uz-Cyrl-UZ" sz="3600" b="1" dirty="0">
              <a:solidFill>
                <a:schemeClr val="tx1">
                  <a:lumMod val="95000"/>
                  <a:lumOff val="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6124"/>
            <a:ext cx="3670300"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0648"/>
            <a:ext cx="3523779" cy="356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94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6768751"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64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err="1"/>
              <a:t>Qanday</a:t>
            </a:r>
            <a:r>
              <a:rPr lang="en-US" dirty="0"/>
              <a:t> </a:t>
            </a:r>
            <a:r>
              <a:rPr lang="en-US" dirty="0" err="1"/>
              <a:t>qilib</a:t>
            </a:r>
            <a:r>
              <a:rPr lang="en-US" dirty="0"/>
              <a:t> </a:t>
            </a:r>
            <a:r>
              <a:rPr lang="en-US" dirty="0" err="1"/>
              <a:t>olma</a:t>
            </a:r>
            <a:r>
              <a:rPr lang="en-US" dirty="0"/>
              <a:t> </a:t>
            </a:r>
            <a:r>
              <a:rPr lang="en-US" dirty="0" err="1"/>
              <a:t>dan</a:t>
            </a:r>
            <a:r>
              <a:rPr lang="en-US" dirty="0"/>
              <a:t> </a:t>
            </a:r>
            <a:r>
              <a:rPr lang="en-US" dirty="0" err="1"/>
              <a:t>oqqush</a:t>
            </a:r>
            <a:r>
              <a:rPr lang="en-US" dirty="0"/>
              <a:t> </a:t>
            </a:r>
            <a:r>
              <a:rPr lang="en-US" dirty="0" err="1"/>
              <a:t>yasash</a:t>
            </a:r>
            <a:r>
              <a:rPr lang="en-US" dirty="0"/>
              <a:t> </a:t>
            </a:r>
            <a:r>
              <a:rPr lang="en-US" dirty="0" err="1"/>
              <a:t>mumkin</a:t>
            </a:r>
            <a:endParaRPr lang="uz-Cyrl-UZ"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628801"/>
            <a:ext cx="655272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13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err="1" smtClean="0"/>
              <a:t>Shalg’omdan</a:t>
            </a:r>
            <a:r>
              <a:rPr lang="en-US" dirty="0" smtClean="0"/>
              <a:t> </a:t>
            </a:r>
            <a:r>
              <a:rPr lang="en-US" dirty="0" err="1" smtClean="0"/>
              <a:t>atirgul</a:t>
            </a:r>
            <a:r>
              <a:rPr lang="en-US" smtClean="0"/>
              <a:t>.</a:t>
            </a:r>
            <a:endParaRPr lang="ru-RU"/>
          </a:p>
        </p:txBody>
      </p:sp>
      <p:pic>
        <p:nvPicPr>
          <p:cNvPr id="4" name="Объект 3"/>
          <p:cNvPicPr>
            <a:picLocks noGrp="1" noChangeAspect="1"/>
          </p:cNvPicPr>
          <p:nvPr>
            <p:ph idx="1"/>
          </p:nvPr>
        </p:nvPicPr>
        <p:blipFill>
          <a:blip r:embed="rId2"/>
          <a:stretch>
            <a:fillRect/>
          </a:stretch>
        </p:blipFill>
        <p:spPr>
          <a:xfrm>
            <a:off x="2051720" y="1600200"/>
            <a:ext cx="5112568" cy="4525963"/>
          </a:xfrm>
          <a:prstGeom prst="rect">
            <a:avLst/>
          </a:prstGeom>
        </p:spPr>
      </p:pic>
    </p:spTree>
    <p:extLst>
      <p:ext uri="{BB962C8B-B14F-4D97-AF65-F5344CB8AC3E}">
        <p14:creationId xmlns:p14="http://schemas.microsoft.com/office/powerpoint/2010/main" val="2604060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err="1"/>
              <a:t>Ish</a:t>
            </a:r>
            <a:r>
              <a:rPr lang="en-US" dirty="0"/>
              <a:t> </a:t>
            </a:r>
            <a:r>
              <a:rPr lang="en-US" dirty="0" err="1"/>
              <a:t>uchun</a:t>
            </a:r>
            <a:r>
              <a:rPr lang="en-US" dirty="0"/>
              <a:t> </a:t>
            </a:r>
            <a:r>
              <a:rPr lang="en-US" dirty="0" err="1"/>
              <a:t>nima</a:t>
            </a:r>
            <a:r>
              <a:rPr lang="en-US" dirty="0"/>
              <a:t> </a:t>
            </a:r>
            <a:r>
              <a:rPr lang="en-US" dirty="0" err="1"/>
              <a:t>kerak</a:t>
            </a:r>
            <a:r>
              <a:rPr lang="en-US" dirty="0"/>
              <a:t> </a:t>
            </a:r>
            <a:r>
              <a:rPr lang="en-US" dirty="0" err="1" smtClean="0"/>
              <a:t>bo'ladi</a:t>
            </a:r>
            <a:r>
              <a:rPr lang="en-US" dirty="0" smtClean="0"/>
              <a:t>.</a:t>
            </a:r>
            <a:endParaRPr lang="uz-Cyrl-UZ"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700808"/>
            <a:ext cx="2429446" cy="28479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640960"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9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6016" y="764704"/>
            <a:ext cx="3512635" cy="464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764704"/>
            <a:ext cx="4032448" cy="457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974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err="1" smtClean="0"/>
              <a:t>E’tiboringiz</a:t>
            </a:r>
            <a:r>
              <a:rPr lang="en-US" dirty="0" smtClean="0"/>
              <a:t> </a:t>
            </a:r>
            <a:r>
              <a:rPr lang="en-US" dirty="0" err="1" smtClean="0"/>
              <a:t>uchun</a:t>
            </a:r>
            <a:r>
              <a:rPr lang="en-US" dirty="0" smtClean="0"/>
              <a:t> </a:t>
            </a:r>
            <a:r>
              <a:rPr lang="en-US" dirty="0" err="1" smtClean="0"/>
              <a:t>rahmat</a:t>
            </a:r>
            <a:r>
              <a:rPr lang="en-US" dirty="0" smtClean="0"/>
              <a:t>.</a:t>
            </a:r>
            <a:endParaRPr lang="uz-Cyrl-UZ"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844824"/>
            <a:ext cx="662473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50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err="1"/>
              <a:t>Mavzu:Karving</a:t>
            </a:r>
            <a:r>
              <a:rPr lang="en-US" dirty="0"/>
              <a:t>  </a:t>
            </a:r>
            <a:r>
              <a:rPr lang="en-US" dirty="0" err="1"/>
              <a:t>o’ymakorlik</a:t>
            </a:r>
            <a:r>
              <a:rPr lang="en-US" dirty="0"/>
              <a:t> </a:t>
            </a:r>
            <a:r>
              <a:rPr lang="en-US" dirty="0" err="1"/>
              <a:t>darslari</a:t>
            </a:r>
            <a:r>
              <a:rPr lang="en-US" dirty="0"/>
              <a:t>. </a:t>
            </a:r>
            <a:r>
              <a:rPr lang="en-US" dirty="0" err="1"/>
              <a:t>Meva</a:t>
            </a:r>
            <a:r>
              <a:rPr lang="en-US" dirty="0"/>
              <a:t> </a:t>
            </a:r>
            <a:r>
              <a:rPr lang="en-US" dirty="0" err="1"/>
              <a:t>va</a:t>
            </a:r>
            <a:r>
              <a:rPr lang="en-US" dirty="0"/>
              <a:t> </a:t>
            </a:r>
            <a:r>
              <a:rPr lang="en-US" dirty="0" err="1"/>
              <a:t>sabzavotlarga</a:t>
            </a:r>
            <a:r>
              <a:rPr lang="en-US" dirty="0"/>
              <a:t>  </a:t>
            </a:r>
            <a:r>
              <a:rPr lang="en-US" dirty="0" err="1"/>
              <a:t>naqsh</a:t>
            </a:r>
            <a:r>
              <a:rPr lang="en-US" dirty="0"/>
              <a:t> </a:t>
            </a:r>
            <a:r>
              <a:rPr lang="en-US" dirty="0" err="1"/>
              <a:t>o‘yish</a:t>
            </a:r>
            <a:r>
              <a:rPr lang="en-US" dirty="0"/>
              <a:t>.</a:t>
            </a:r>
            <a:endParaRPr lang="uz-Cyrl-U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632848"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83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656184"/>
          </a:xfrm>
        </p:spPr>
        <p:style>
          <a:lnRef idx="0">
            <a:schemeClr val="accent4"/>
          </a:lnRef>
          <a:fillRef idx="3">
            <a:schemeClr val="accent4"/>
          </a:fillRef>
          <a:effectRef idx="3">
            <a:schemeClr val="accent4"/>
          </a:effectRef>
          <a:fontRef idx="minor">
            <a:schemeClr val="lt1"/>
          </a:fontRef>
        </p:style>
        <p:txBody>
          <a:bodyPr>
            <a:noAutofit/>
          </a:bodyPr>
          <a:lstStyle/>
          <a:p>
            <a:r>
              <a:rPr lang="en-US" sz="2800" dirty="0" err="1"/>
              <a:t>Reja</a:t>
            </a:r>
            <a:r>
              <a:rPr lang="en-US" sz="2800" dirty="0"/>
              <a:t>:	</a:t>
            </a:r>
            <a:br>
              <a:rPr lang="en-US" sz="2800" dirty="0"/>
            </a:br>
            <a:r>
              <a:rPr lang="en-US" sz="2800" dirty="0"/>
              <a:t>1.Karving  </a:t>
            </a:r>
            <a:r>
              <a:rPr lang="en-US" sz="2800" dirty="0" err="1"/>
              <a:t>o’ymakorlik</a:t>
            </a:r>
            <a:r>
              <a:rPr lang="en-US" sz="2800" dirty="0"/>
              <a:t> </a:t>
            </a:r>
            <a:r>
              <a:rPr lang="en-US" sz="2800" dirty="0" err="1"/>
              <a:t>darslari</a:t>
            </a:r>
            <a:r>
              <a:rPr lang="en-US" sz="2800" dirty="0"/>
              <a:t>.</a:t>
            </a:r>
            <a:br>
              <a:rPr lang="en-US" sz="2800" dirty="0"/>
            </a:br>
            <a:r>
              <a:rPr lang="en-US" sz="2800" dirty="0"/>
              <a:t>2.Meva </a:t>
            </a:r>
            <a:r>
              <a:rPr lang="en-US" sz="2800" dirty="0" err="1"/>
              <a:t>va</a:t>
            </a:r>
            <a:r>
              <a:rPr lang="en-US" sz="2800" dirty="0"/>
              <a:t> </a:t>
            </a:r>
            <a:r>
              <a:rPr lang="en-US" sz="2800" dirty="0" err="1"/>
              <a:t>sabzavotlarga</a:t>
            </a:r>
            <a:r>
              <a:rPr lang="en-US" sz="2800" dirty="0"/>
              <a:t>  </a:t>
            </a:r>
            <a:r>
              <a:rPr lang="en-US" sz="2800" dirty="0" err="1"/>
              <a:t>naqish</a:t>
            </a:r>
            <a:r>
              <a:rPr lang="en-US" sz="2800" dirty="0"/>
              <a:t> </a:t>
            </a:r>
            <a:r>
              <a:rPr lang="en-US" sz="2800" dirty="0" err="1"/>
              <a:t>o‘yish</a:t>
            </a:r>
            <a:r>
              <a:rPr lang="en-US" sz="2800" dirty="0" smtClean="0"/>
              <a:t>.</a:t>
            </a:r>
            <a:r>
              <a:rPr lang="uz-Cyrl-UZ" sz="2800" dirty="0" smtClean="0"/>
              <a:t/>
            </a:r>
            <a:br>
              <a:rPr lang="uz-Cyrl-UZ" sz="2800" dirty="0" smtClean="0"/>
            </a:br>
            <a:r>
              <a:rPr lang="en-US" sz="2800" smtClean="0"/>
              <a:t>3.Sholgómdan </a:t>
            </a:r>
            <a:r>
              <a:rPr lang="en-US" sz="2800" dirty="0" err="1" smtClean="0"/>
              <a:t>atirgul</a:t>
            </a:r>
            <a:r>
              <a:rPr lang="en-US" sz="2800" dirty="0" smtClean="0"/>
              <a:t>  </a:t>
            </a:r>
            <a:r>
              <a:rPr lang="en-US" sz="2800" dirty="0" err="1" smtClean="0"/>
              <a:t>oýib</a:t>
            </a:r>
            <a:r>
              <a:rPr lang="en-US" sz="2800" dirty="0" smtClean="0"/>
              <a:t> </a:t>
            </a:r>
            <a:r>
              <a:rPr lang="en-US" sz="2800" dirty="0" err="1" smtClean="0"/>
              <a:t>chiqarish</a:t>
            </a:r>
            <a:r>
              <a:rPr lang="en-US" sz="2800" dirty="0" smtClean="0"/>
              <a:t>.</a:t>
            </a:r>
            <a:r>
              <a:rPr lang="en-US" sz="2800" dirty="0"/>
              <a:t/>
            </a:r>
            <a:br>
              <a:rPr lang="en-US" sz="2800" dirty="0"/>
            </a:br>
            <a:endParaRPr lang="uz-Cyrl-UZ" sz="2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208912"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55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1.Karving  </a:t>
            </a:r>
            <a:r>
              <a:rPr lang="en-US" dirty="0" err="1"/>
              <a:t>o’ymakorlik</a:t>
            </a:r>
            <a:r>
              <a:rPr lang="en-US" dirty="0"/>
              <a:t> </a:t>
            </a:r>
            <a:r>
              <a:rPr lang="en-US" dirty="0" err="1"/>
              <a:t>darslari</a:t>
            </a:r>
            <a:r>
              <a:rPr lang="en-US" dirty="0"/>
              <a:t>.</a:t>
            </a:r>
            <a:endParaRPr lang="uz-Cyrl-UZ" dirty="0"/>
          </a:p>
        </p:txBody>
      </p:sp>
      <p:sp>
        <p:nvSpPr>
          <p:cNvPr id="3" name="Объект 2"/>
          <p:cNvSpPr>
            <a:spLocks noGrp="1"/>
          </p:cNvSpPr>
          <p:nvPr>
            <p:ph idx="1"/>
          </p:nvPr>
        </p:nvSpPr>
        <p:spPr>
          <a:xfrm>
            <a:off x="457200" y="1600200"/>
            <a:ext cx="8229600" cy="5069160"/>
          </a:xfrm>
        </p:spPr>
        <p:txBody>
          <a:bodyPr>
            <a:noAutofit/>
          </a:bodyPr>
          <a:lstStyle/>
          <a:p>
            <a:r>
              <a:rPr lang="en-US" sz="2000" dirty="0"/>
              <a:t> </a:t>
            </a:r>
            <a:r>
              <a:rPr lang="en-US" sz="2000" dirty="0" err="1"/>
              <a:t>O'ymakorlik</a:t>
            </a:r>
            <a:r>
              <a:rPr lang="en-US" sz="2000" dirty="0"/>
              <a:t> </a:t>
            </a:r>
            <a:r>
              <a:rPr lang="en-US" sz="2000" dirty="0" err="1"/>
              <a:t>o'yma</a:t>
            </a:r>
            <a:r>
              <a:rPr lang="en-US" sz="2000" dirty="0"/>
              <a:t> </a:t>
            </a:r>
            <a:r>
              <a:rPr lang="en-US" sz="2000" dirty="0" err="1"/>
              <a:t>yoki</a:t>
            </a:r>
            <a:r>
              <a:rPr lang="en-US" sz="2000" dirty="0"/>
              <a:t> </a:t>
            </a:r>
            <a:r>
              <a:rPr lang="en-US" sz="2000" dirty="0" err="1"/>
              <a:t>egri</a:t>
            </a:r>
            <a:r>
              <a:rPr lang="en-US" sz="2000" dirty="0"/>
              <a:t> (</a:t>
            </a:r>
            <a:r>
              <a:rPr lang="en-US" sz="2000" dirty="0" err="1"/>
              <a:t>kesish</a:t>
            </a:r>
            <a:r>
              <a:rPr lang="en-US" sz="2000" dirty="0"/>
              <a:t> </a:t>
            </a:r>
            <a:r>
              <a:rPr lang="en-US" sz="2000" dirty="0" err="1"/>
              <a:t>degan</a:t>
            </a:r>
            <a:r>
              <a:rPr lang="en-US" sz="2000" dirty="0"/>
              <a:t> </a:t>
            </a:r>
            <a:r>
              <a:rPr lang="en-US" sz="2000" dirty="0" err="1"/>
              <a:t>ma'noni</a:t>
            </a:r>
            <a:r>
              <a:rPr lang="en-US" sz="2000" dirty="0"/>
              <a:t> </a:t>
            </a:r>
            <a:r>
              <a:rPr lang="en-US" sz="2000" dirty="0" err="1"/>
              <a:t>anglatadi</a:t>
            </a:r>
            <a:r>
              <a:rPr lang="en-US" sz="2000" dirty="0"/>
              <a:t>; </a:t>
            </a:r>
            <a:r>
              <a:rPr lang="en-US" sz="2000" dirty="0" err="1"/>
              <a:t>egri</a:t>
            </a:r>
            <a:r>
              <a:rPr lang="en-US" sz="2000" dirty="0"/>
              <a:t> </a:t>
            </a:r>
            <a:r>
              <a:rPr lang="en-US" sz="2000" dirty="0" err="1"/>
              <a:t>chiziq</a:t>
            </a:r>
            <a:r>
              <a:rPr lang="en-US" sz="2000" dirty="0"/>
              <a:t>; lat. </a:t>
            </a:r>
            <a:r>
              <a:rPr lang="en-US" sz="2000" dirty="0" err="1"/>
              <a:t>egri</a:t>
            </a:r>
            <a:r>
              <a:rPr lang="en-US" sz="2000" dirty="0"/>
              <a:t> - </a:t>
            </a:r>
            <a:r>
              <a:rPr lang="en-US" sz="2000" dirty="0" err="1"/>
              <a:t>egri</a:t>
            </a:r>
            <a:r>
              <a:rPr lang="en-US" sz="2000" dirty="0"/>
              <a:t>) - "</a:t>
            </a:r>
            <a:r>
              <a:rPr lang="en-US" sz="2000" dirty="0" err="1"/>
              <a:t>o'ymakorlik</a:t>
            </a:r>
            <a:r>
              <a:rPr lang="en-US" sz="2000" dirty="0"/>
              <a:t>", "</a:t>
            </a:r>
            <a:r>
              <a:rPr lang="en-US" sz="2000" dirty="0" err="1"/>
              <a:t>o'yma</a:t>
            </a:r>
            <a:r>
              <a:rPr lang="en-US" sz="2000" dirty="0"/>
              <a:t> </a:t>
            </a:r>
            <a:r>
              <a:rPr lang="en-US" sz="2000" dirty="0" err="1"/>
              <a:t>naqsh</a:t>
            </a:r>
            <a:r>
              <a:rPr lang="en-US" sz="2000" dirty="0"/>
              <a:t>". </a:t>
            </a:r>
            <a:r>
              <a:rPr lang="en-US" sz="2000" dirty="0" err="1"/>
              <a:t>O'ymakorlik</a:t>
            </a:r>
            <a:r>
              <a:rPr lang="en-US" sz="2000" dirty="0"/>
              <a:t> </a:t>
            </a:r>
            <a:r>
              <a:rPr lang="en-US" sz="2000" dirty="0" err="1"/>
              <a:t>yog'och</a:t>
            </a:r>
            <a:r>
              <a:rPr lang="en-US" sz="2000" dirty="0"/>
              <a:t>, </a:t>
            </a:r>
            <a:r>
              <a:rPr lang="en-US" sz="2000" dirty="0" err="1"/>
              <a:t>muz</a:t>
            </a:r>
            <a:r>
              <a:rPr lang="en-US" sz="2000" dirty="0"/>
              <a:t>, </a:t>
            </a:r>
            <a:r>
              <a:rPr lang="en-US" sz="2000" dirty="0" err="1"/>
              <a:t>toshlar</a:t>
            </a:r>
            <a:r>
              <a:rPr lang="en-US" sz="2000" dirty="0"/>
              <a:t>, </a:t>
            </a:r>
            <a:r>
              <a:rPr lang="en-US" sz="2000" dirty="0" err="1"/>
              <a:t>sabzavotlarda</a:t>
            </a:r>
            <a:r>
              <a:rPr lang="en-US" sz="2000" dirty="0"/>
              <a:t> </a:t>
            </a:r>
            <a:r>
              <a:rPr lang="en-US" sz="2000" dirty="0" err="1"/>
              <a:t>o'ymakorlik</a:t>
            </a:r>
            <a:r>
              <a:rPr lang="en-US" sz="2000" dirty="0"/>
              <a:t> deb </a:t>
            </a:r>
            <a:r>
              <a:rPr lang="en-US" sz="2000" dirty="0" err="1"/>
              <a:t>nomlanadi</a:t>
            </a:r>
            <a:r>
              <a:rPr lang="en-US" sz="2000" dirty="0"/>
              <a:t>, </a:t>
            </a:r>
            <a:r>
              <a:rPr lang="en-US" sz="2000" dirty="0" err="1"/>
              <a:t>shuningdek</a:t>
            </a:r>
            <a:r>
              <a:rPr lang="en-US" sz="2000" dirty="0"/>
              <a:t> </a:t>
            </a:r>
            <a:r>
              <a:rPr lang="en-US" sz="2000" dirty="0" err="1"/>
              <a:t>chang'i</a:t>
            </a:r>
            <a:r>
              <a:rPr lang="en-US" sz="2000" dirty="0"/>
              <a:t> </a:t>
            </a:r>
            <a:r>
              <a:rPr lang="en-US" sz="2000" dirty="0" err="1"/>
              <a:t>va</a:t>
            </a:r>
            <a:r>
              <a:rPr lang="en-US" sz="2000" dirty="0"/>
              <a:t> </a:t>
            </a:r>
            <a:r>
              <a:rPr lang="en-US" sz="2000" dirty="0" err="1"/>
              <a:t>snoubordda</a:t>
            </a:r>
            <a:r>
              <a:rPr lang="en-US" sz="2000" dirty="0"/>
              <a:t> </a:t>
            </a:r>
            <a:r>
              <a:rPr lang="en-US" sz="2000" dirty="0" err="1"/>
              <a:t>yurish</a:t>
            </a:r>
            <a:r>
              <a:rPr lang="en-US" sz="2000" dirty="0"/>
              <a:t> </a:t>
            </a:r>
            <a:r>
              <a:rPr lang="en-US" sz="2000" dirty="0" err="1"/>
              <a:t>uslubi</a:t>
            </a:r>
            <a:r>
              <a:rPr lang="en-US" sz="2000" dirty="0"/>
              <a:t> </a:t>
            </a:r>
            <a:r>
              <a:rPr lang="en-US" sz="2000" dirty="0" err="1"/>
              <a:t>va</a:t>
            </a:r>
            <a:r>
              <a:rPr lang="en-US" sz="2000" dirty="0"/>
              <a:t> </a:t>
            </a:r>
            <a:r>
              <a:rPr lang="en-US" sz="2000" dirty="0" err="1"/>
              <a:t>hattoki</a:t>
            </a:r>
            <a:r>
              <a:rPr lang="en-US" sz="2000" dirty="0"/>
              <a:t> </a:t>
            </a:r>
            <a:r>
              <a:rPr lang="en-US" sz="2000" dirty="0" err="1"/>
              <a:t>sochlarni</a:t>
            </a:r>
            <a:r>
              <a:rPr lang="en-US" sz="2000" dirty="0"/>
              <a:t> </a:t>
            </a:r>
            <a:r>
              <a:rPr lang="en-US" sz="2000" dirty="0" err="1"/>
              <a:t>uzoq</a:t>
            </a:r>
            <a:r>
              <a:rPr lang="en-US" sz="2000" dirty="0"/>
              <a:t> </a:t>
            </a:r>
            <a:r>
              <a:rPr lang="en-US" sz="2000" dirty="0" err="1"/>
              <a:t>muddatli</a:t>
            </a:r>
            <a:r>
              <a:rPr lang="en-US" sz="2000" dirty="0"/>
              <a:t> </a:t>
            </a:r>
            <a:r>
              <a:rPr lang="en-US" sz="2000" dirty="0" err="1"/>
              <a:t>kimyoviy</a:t>
            </a:r>
            <a:r>
              <a:rPr lang="en-US" sz="2000" dirty="0"/>
              <a:t> </a:t>
            </a:r>
            <a:r>
              <a:rPr lang="en-US" sz="2000" dirty="0" err="1"/>
              <a:t>usulda</a:t>
            </a:r>
            <a:r>
              <a:rPr lang="en-US" sz="2000" dirty="0"/>
              <a:t> </a:t>
            </a:r>
            <a:r>
              <a:rPr lang="en-US" sz="2000" dirty="0" err="1"/>
              <a:t>tuzatish</a:t>
            </a:r>
            <a:r>
              <a:rPr lang="en-US" sz="2000" dirty="0"/>
              <a:t> </a:t>
            </a:r>
            <a:r>
              <a:rPr lang="en-US" sz="2000" dirty="0" err="1"/>
              <a:t>usuli</a:t>
            </a:r>
            <a:r>
              <a:rPr lang="en-US" sz="2000" dirty="0"/>
              <a:t> </a:t>
            </a:r>
            <a:r>
              <a:rPr lang="en-US" sz="2000" dirty="0" err="1"/>
              <a:t>ham.Pishirishda</a:t>
            </a:r>
            <a:r>
              <a:rPr lang="en-US" sz="2000" dirty="0"/>
              <a:t> </a:t>
            </a:r>
            <a:r>
              <a:rPr lang="en-US" sz="2000" dirty="0" err="1"/>
              <a:t>o'ymakorlik</a:t>
            </a:r>
            <a:r>
              <a:rPr lang="en-US" sz="2000" dirty="0"/>
              <a:t> - </a:t>
            </a:r>
            <a:r>
              <a:rPr lang="en-US" sz="2000" dirty="0" err="1"/>
              <a:t>bu</a:t>
            </a:r>
            <a:r>
              <a:rPr lang="en-US" sz="2000" dirty="0"/>
              <a:t> </a:t>
            </a:r>
            <a:r>
              <a:rPr lang="en-US" sz="2000" dirty="0" err="1"/>
              <a:t>turli</a:t>
            </a:r>
            <a:r>
              <a:rPr lang="en-US" sz="2000" dirty="0"/>
              <a:t> </a:t>
            </a:r>
            <a:r>
              <a:rPr lang="en-US" sz="2000" dirty="0" err="1"/>
              <a:t>xil</a:t>
            </a:r>
            <a:r>
              <a:rPr lang="en-US" sz="2000" dirty="0"/>
              <a:t> </a:t>
            </a:r>
            <a:r>
              <a:rPr lang="en-US" sz="2000" dirty="0" err="1"/>
              <a:t>oshpazlar</a:t>
            </a:r>
            <a:r>
              <a:rPr lang="en-US" sz="2000" dirty="0"/>
              <a:t> </a:t>
            </a:r>
            <a:r>
              <a:rPr lang="en-US" sz="2000" dirty="0" err="1"/>
              <a:t>tomonidan</a:t>
            </a:r>
            <a:r>
              <a:rPr lang="en-US" sz="2000" dirty="0"/>
              <a:t> </a:t>
            </a:r>
            <a:r>
              <a:rPr lang="en-US" sz="2000" dirty="0" err="1"/>
              <a:t>keng</a:t>
            </a:r>
            <a:r>
              <a:rPr lang="en-US" sz="2000" dirty="0"/>
              <a:t> </a:t>
            </a:r>
            <a:r>
              <a:rPr lang="en-US" sz="2000" dirty="0" err="1"/>
              <a:t>foydalaniladigan</a:t>
            </a:r>
            <a:r>
              <a:rPr lang="en-US" sz="2000" dirty="0"/>
              <a:t> </a:t>
            </a:r>
            <a:r>
              <a:rPr lang="en-US" sz="2000" dirty="0" err="1"/>
              <a:t>sabzavot</a:t>
            </a:r>
            <a:r>
              <a:rPr lang="en-US" sz="2000" dirty="0"/>
              <a:t> </a:t>
            </a:r>
            <a:r>
              <a:rPr lang="en-US" sz="2000" dirty="0" err="1"/>
              <a:t>va</a:t>
            </a:r>
            <a:r>
              <a:rPr lang="en-US" sz="2000" dirty="0"/>
              <a:t> </a:t>
            </a:r>
            <a:r>
              <a:rPr lang="en-US" sz="2000" dirty="0" err="1"/>
              <a:t>mevalarni</a:t>
            </a:r>
            <a:r>
              <a:rPr lang="en-US" sz="2000" dirty="0"/>
              <a:t> </a:t>
            </a:r>
            <a:r>
              <a:rPr lang="en-US" sz="2000" dirty="0" err="1"/>
              <a:t>kesish</a:t>
            </a:r>
            <a:r>
              <a:rPr lang="en-US" sz="2000" dirty="0"/>
              <a:t>. </a:t>
            </a:r>
            <a:r>
              <a:rPr lang="en-US" sz="2000" dirty="0" err="1"/>
              <a:t>Pazandalik</a:t>
            </a:r>
            <a:r>
              <a:rPr lang="en-US" sz="2000" dirty="0"/>
              <a:t> </a:t>
            </a:r>
            <a:r>
              <a:rPr lang="en-US" sz="2000" dirty="0" err="1"/>
              <a:t>o'ymakorligi</a:t>
            </a:r>
            <a:r>
              <a:rPr lang="en-US" sz="2000" dirty="0"/>
              <a:t> - </a:t>
            </a:r>
            <a:r>
              <a:rPr lang="en-US" sz="2000" dirty="0" err="1"/>
              <a:t>bu</a:t>
            </a:r>
            <a:r>
              <a:rPr lang="en-US" sz="2000" dirty="0"/>
              <a:t> </a:t>
            </a:r>
            <a:r>
              <a:rPr lang="en-US" sz="2000" dirty="0" err="1"/>
              <a:t>stolni</a:t>
            </a:r>
            <a:r>
              <a:rPr lang="en-US" sz="2000" dirty="0"/>
              <a:t> </a:t>
            </a:r>
            <a:r>
              <a:rPr lang="en-US" sz="2000" dirty="0" err="1"/>
              <a:t>bezatadigan</a:t>
            </a:r>
            <a:r>
              <a:rPr lang="en-US" sz="2000" dirty="0"/>
              <a:t> </a:t>
            </a:r>
            <a:r>
              <a:rPr lang="en-US" sz="2000" dirty="0" err="1"/>
              <a:t>meva</a:t>
            </a:r>
            <a:r>
              <a:rPr lang="en-US" sz="2000" dirty="0"/>
              <a:t> </a:t>
            </a:r>
            <a:r>
              <a:rPr lang="en-US" sz="2000" dirty="0" err="1"/>
              <a:t>va</a:t>
            </a:r>
            <a:r>
              <a:rPr lang="en-US" sz="2000" dirty="0"/>
              <a:t> </a:t>
            </a:r>
            <a:r>
              <a:rPr lang="en-US" sz="2000" dirty="0" err="1"/>
              <a:t>sabzavotlardan</a:t>
            </a:r>
            <a:r>
              <a:rPr lang="en-US" sz="2000" dirty="0"/>
              <a:t> </a:t>
            </a:r>
            <a:r>
              <a:rPr lang="en-US" sz="2000" dirty="0" err="1"/>
              <a:t>yasalgan</a:t>
            </a:r>
            <a:r>
              <a:rPr lang="en-US" sz="2000" dirty="0"/>
              <a:t> </a:t>
            </a:r>
            <a:r>
              <a:rPr lang="en-US" sz="2000" dirty="0" err="1"/>
              <a:t>qisqa</a:t>
            </a:r>
            <a:r>
              <a:rPr lang="en-US" sz="2000" dirty="0"/>
              <a:t> </a:t>
            </a:r>
            <a:r>
              <a:rPr lang="en-US" sz="2000" dirty="0" err="1"/>
              <a:t>muddatli</a:t>
            </a:r>
            <a:r>
              <a:rPr lang="en-US" sz="2000" dirty="0"/>
              <a:t> </a:t>
            </a:r>
            <a:r>
              <a:rPr lang="en-US" sz="2000" dirty="0" err="1"/>
              <a:t>kostryulkalar</a:t>
            </a:r>
            <a:r>
              <a:rPr lang="en-US" sz="2000" dirty="0"/>
              <a:t> </a:t>
            </a:r>
            <a:r>
              <a:rPr lang="en-US" sz="2000" dirty="0" err="1"/>
              <a:t>yuzasida</a:t>
            </a:r>
            <a:r>
              <a:rPr lang="en-US" sz="2000" dirty="0"/>
              <a:t> </a:t>
            </a:r>
            <a:r>
              <a:rPr lang="en-US" sz="2000" dirty="0" err="1"/>
              <a:t>haykaltaroshlik</a:t>
            </a:r>
            <a:r>
              <a:rPr lang="en-US" sz="2000" dirty="0"/>
              <a:t> </a:t>
            </a:r>
            <a:r>
              <a:rPr lang="en-US" sz="2000" dirty="0" err="1"/>
              <a:t>yoki</a:t>
            </a:r>
            <a:r>
              <a:rPr lang="en-US" sz="2000" dirty="0"/>
              <a:t> </a:t>
            </a:r>
            <a:r>
              <a:rPr lang="en-US" sz="2000" dirty="0" err="1"/>
              <a:t>o'yma</a:t>
            </a:r>
            <a:r>
              <a:rPr lang="en-US" sz="2000" dirty="0"/>
              <a:t> </a:t>
            </a:r>
            <a:r>
              <a:rPr lang="en-US" sz="2000" dirty="0" err="1"/>
              <a:t>buyumlarning</a:t>
            </a:r>
            <a:r>
              <a:rPr lang="en-US" sz="2000" dirty="0"/>
              <a:t> </a:t>
            </a:r>
            <a:r>
              <a:rPr lang="en-US" sz="2000" dirty="0" err="1"/>
              <a:t>dastlabki</a:t>
            </a:r>
            <a:r>
              <a:rPr lang="en-US" sz="2000" dirty="0"/>
              <a:t> </a:t>
            </a:r>
            <a:r>
              <a:rPr lang="en-US" sz="2000" dirty="0" err="1"/>
              <a:t>badiiy</a:t>
            </a:r>
            <a:r>
              <a:rPr lang="en-US" sz="2000" dirty="0"/>
              <a:t> </a:t>
            </a:r>
            <a:r>
              <a:rPr lang="en-US" sz="2000" dirty="0" err="1"/>
              <a:t>shakli</a:t>
            </a:r>
            <a:r>
              <a:rPr lang="en-US" sz="2000" dirty="0"/>
              <a:t>. </a:t>
            </a:r>
            <a:r>
              <a:rPr lang="en-US" sz="2000" dirty="0" err="1"/>
              <a:t>O'ymakorlik</a:t>
            </a:r>
            <a:r>
              <a:rPr lang="en-US" sz="2000" dirty="0"/>
              <a:t> </a:t>
            </a:r>
            <a:r>
              <a:rPr lang="en-US" sz="2000" dirty="0" err="1"/>
              <a:t>yordamida</a:t>
            </a:r>
            <a:r>
              <a:rPr lang="en-US" sz="2000" dirty="0"/>
              <a:t> </a:t>
            </a:r>
            <a:r>
              <a:rPr lang="en-US" sz="2000" dirty="0" err="1"/>
              <a:t>idish</a:t>
            </a:r>
            <a:r>
              <a:rPr lang="en-US" sz="2000" dirty="0"/>
              <a:t> </a:t>
            </a:r>
            <a:r>
              <a:rPr lang="en-US" sz="2000" dirty="0" err="1"/>
              <a:t>tayyorlash</a:t>
            </a:r>
            <a:r>
              <a:rPr lang="en-US" sz="2000" dirty="0"/>
              <a:t> </a:t>
            </a:r>
            <a:r>
              <a:rPr lang="en-US" sz="2000" dirty="0" err="1"/>
              <a:t>juda</a:t>
            </a:r>
            <a:r>
              <a:rPr lang="en-US" sz="2000" dirty="0"/>
              <a:t> </a:t>
            </a:r>
            <a:r>
              <a:rPr lang="en-US" sz="2000" dirty="0" err="1"/>
              <a:t>boshqacha</a:t>
            </a:r>
            <a:r>
              <a:rPr lang="en-US" sz="2000" dirty="0"/>
              <a:t> </a:t>
            </a:r>
            <a:r>
              <a:rPr lang="en-US" sz="2000" dirty="0" err="1"/>
              <a:t>bo'lishi</a:t>
            </a:r>
            <a:r>
              <a:rPr lang="en-US" sz="2000" dirty="0"/>
              <a:t> </a:t>
            </a:r>
            <a:r>
              <a:rPr lang="en-US" sz="2000" dirty="0" err="1"/>
              <a:t>mumkin</a:t>
            </a:r>
            <a:r>
              <a:rPr lang="en-US" sz="2000" dirty="0"/>
              <a:t>. </a:t>
            </a:r>
            <a:r>
              <a:rPr lang="en-US" sz="2000" dirty="0" err="1"/>
              <a:t>Sizning</a:t>
            </a:r>
            <a:r>
              <a:rPr lang="en-US" sz="2000" dirty="0"/>
              <a:t> </a:t>
            </a:r>
            <a:r>
              <a:rPr lang="en-US" sz="2000" dirty="0" err="1"/>
              <a:t>oilangiz</a:t>
            </a:r>
            <a:r>
              <a:rPr lang="en-US" sz="2000" dirty="0"/>
              <a:t> </a:t>
            </a:r>
            <a:r>
              <a:rPr lang="en-US" sz="2000" dirty="0" err="1"/>
              <a:t>o'zingiz</a:t>
            </a:r>
            <a:r>
              <a:rPr lang="en-US" sz="2000" dirty="0"/>
              <a:t> </a:t>
            </a:r>
            <a:r>
              <a:rPr lang="en-US" sz="2000" dirty="0" err="1"/>
              <a:t>yaratgan</a:t>
            </a:r>
            <a:r>
              <a:rPr lang="en-US" sz="2000" dirty="0"/>
              <a:t> "</a:t>
            </a:r>
            <a:r>
              <a:rPr lang="en-US" sz="2000" dirty="0" err="1"/>
              <a:t>sehr</a:t>
            </a:r>
            <a:r>
              <a:rPr lang="en-US" sz="2000" dirty="0"/>
              <a:t>" </a:t>
            </a:r>
            <a:r>
              <a:rPr lang="en-US" sz="2000" dirty="0" err="1"/>
              <a:t>ga</a:t>
            </a:r>
            <a:r>
              <a:rPr lang="en-US" sz="2000" dirty="0"/>
              <a:t> </a:t>
            </a:r>
            <a:r>
              <a:rPr lang="en-US" sz="2000" dirty="0" err="1"/>
              <a:t>qoyil</a:t>
            </a:r>
            <a:r>
              <a:rPr lang="en-US" sz="2000" dirty="0"/>
              <a:t> </a:t>
            </a:r>
            <a:r>
              <a:rPr lang="en-US" sz="2000" dirty="0" err="1"/>
              <a:t>qolishdan</a:t>
            </a:r>
            <a:r>
              <a:rPr lang="en-US" sz="2000" dirty="0"/>
              <a:t> </a:t>
            </a:r>
            <a:r>
              <a:rPr lang="en-US" sz="2000" dirty="0" err="1"/>
              <a:t>charchamaydi</a:t>
            </a:r>
            <a:r>
              <a:rPr lang="en-US" sz="2000" dirty="0"/>
              <a:t> </a:t>
            </a:r>
            <a:r>
              <a:rPr lang="en-US" sz="2000" dirty="0" err="1"/>
              <a:t>va</a:t>
            </a:r>
            <a:r>
              <a:rPr lang="en-US" sz="2000" dirty="0"/>
              <a:t> </a:t>
            </a:r>
            <a:r>
              <a:rPr lang="en-US" sz="2000" dirty="0" err="1"/>
              <a:t>bolalaringiz</a:t>
            </a:r>
            <a:r>
              <a:rPr lang="en-US" sz="2000" dirty="0"/>
              <a:t> </a:t>
            </a:r>
            <a:r>
              <a:rPr lang="en-US" sz="2000" dirty="0" err="1"/>
              <a:t>sabzavot</a:t>
            </a:r>
            <a:r>
              <a:rPr lang="en-US" sz="2000" dirty="0"/>
              <a:t> </a:t>
            </a:r>
            <a:r>
              <a:rPr lang="en-US" sz="2000" dirty="0" err="1"/>
              <a:t>va</a:t>
            </a:r>
            <a:r>
              <a:rPr lang="en-US" sz="2000" dirty="0"/>
              <a:t> </a:t>
            </a:r>
            <a:r>
              <a:rPr lang="en-US" sz="2000" dirty="0" err="1" smtClean="0"/>
              <a:t>mevalarga</a:t>
            </a:r>
            <a:r>
              <a:rPr lang="en-US" sz="2000" dirty="0" smtClean="0"/>
              <a:t>  </a:t>
            </a:r>
            <a:r>
              <a:rPr lang="en-US" sz="2000" dirty="0" err="1" smtClean="0"/>
              <a:t>boqishadi</a:t>
            </a:r>
            <a:r>
              <a:rPr lang="en-US" sz="2000" dirty="0" smtClean="0"/>
              <a:t>.</a:t>
            </a:r>
            <a:endParaRPr lang="uz-Cyrl-UZ" sz="20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013176"/>
            <a:ext cx="345638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15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1800" dirty="0" err="1"/>
              <a:t>Gullar</a:t>
            </a:r>
            <a:r>
              <a:rPr lang="en-US" sz="1800" dirty="0"/>
              <a:t> - </a:t>
            </a:r>
            <a:r>
              <a:rPr lang="en-US" sz="1800" dirty="0" err="1"/>
              <a:t>bu</a:t>
            </a:r>
            <a:r>
              <a:rPr lang="en-US" sz="1800" dirty="0"/>
              <a:t> </a:t>
            </a:r>
            <a:r>
              <a:rPr lang="en-US" sz="1800" dirty="0" err="1"/>
              <a:t>har</a:t>
            </a:r>
            <a:r>
              <a:rPr lang="en-US" sz="1800" dirty="0"/>
              <a:t> </a:t>
            </a:r>
            <a:r>
              <a:rPr lang="en-US" sz="1800" dirty="0" err="1"/>
              <a:t>qanday</a:t>
            </a:r>
            <a:r>
              <a:rPr lang="en-US" sz="1800" dirty="0"/>
              <a:t> </a:t>
            </a:r>
            <a:r>
              <a:rPr lang="en-US" sz="1800" dirty="0" err="1"/>
              <a:t>taomga</a:t>
            </a:r>
            <a:r>
              <a:rPr lang="en-US" sz="1800" dirty="0"/>
              <a:t> </a:t>
            </a:r>
            <a:r>
              <a:rPr lang="en-US" sz="1800" dirty="0" err="1"/>
              <a:t>mos</a:t>
            </a:r>
            <a:r>
              <a:rPr lang="en-US" sz="1800" dirty="0"/>
              <a:t> </a:t>
            </a:r>
            <a:r>
              <a:rPr lang="en-US" sz="1800" dirty="0" err="1"/>
              <a:t>keladigan</a:t>
            </a:r>
            <a:r>
              <a:rPr lang="en-US" sz="1800" dirty="0"/>
              <a:t> </a:t>
            </a:r>
            <a:r>
              <a:rPr lang="en-US" sz="1800" dirty="0" err="1"/>
              <a:t>eng</a:t>
            </a:r>
            <a:r>
              <a:rPr lang="en-US" sz="1800" dirty="0"/>
              <a:t> </a:t>
            </a:r>
            <a:r>
              <a:rPr lang="en-US" sz="1800" dirty="0" err="1"/>
              <a:t>keng</a:t>
            </a:r>
            <a:r>
              <a:rPr lang="en-US" sz="1800" dirty="0"/>
              <a:t> </a:t>
            </a:r>
            <a:r>
              <a:rPr lang="en-US" sz="1800" dirty="0" err="1"/>
              <a:t>tarqalgan</a:t>
            </a:r>
            <a:r>
              <a:rPr lang="en-US" sz="1800" dirty="0"/>
              <a:t> </a:t>
            </a:r>
            <a:r>
              <a:rPr lang="en-US" sz="1800" dirty="0" err="1"/>
              <a:t>bezak</a:t>
            </a:r>
            <a:r>
              <a:rPr lang="en-US" sz="1800" dirty="0"/>
              <a:t>. </a:t>
            </a:r>
            <a:r>
              <a:rPr lang="en-US" sz="1800" dirty="0" err="1"/>
              <a:t>Sizga</a:t>
            </a:r>
            <a:r>
              <a:rPr lang="en-US" sz="1800" dirty="0"/>
              <a:t> </a:t>
            </a:r>
            <a:r>
              <a:rPr lang="en-US" sz="1800" dirty="0" err="1"/>
              <a:t>sabzi</a:t>
            </a:r>
            <a:r>
              <a:rPr lang="en-US" sz="1800" dirty="0"/>
              <a:t> </a:t>
            </a:r>
            <a:r>
              <a:rPr lang="en-US" sz="1800" dirty="0" err="1"/>
              <a:t>va</a:t>
            </a:r>
            <a:r>
              <a:rPr lang="en-US" sz="1800" dirty="0"/>
              <a:t> </a:t>
            </a:r>
            <a:r>
              <a:rPr lang="en-US" sz="1800" dirty="0" err="1"/>
              <a:t>o'yma</a:t>
            </a:r>
            <a:r>
              <a:rPr lang="en-US" sz="1800" dirty="0"/>
              <a:t> </a:t>
            </a:r>
            <a:r>
              <a:rPr lang="en-US" sz="1800" dirty="0" err="1"/>
              <a:t>uchun</a:t>
            </a:r>
            <a:r>
              <a:rPr lang="en-US" sz="1800" dirty="0"/>
              <a:t> </a:t>
            </a:r>
            <a:r>
              <a:rPr lang="en-US" sz="1800" dirty="0" err="1"/>
              <a:t>maxsus</a:t>
            </a:r>
            <a:r>
              <a:rPr lang="en-US" sz="1800" dirty="0"/>
              <a:t> </a:t>
            </a:r>
            <a:r>
              <a:rPr lang="en-US" sz="1800" dirty="0" err="1"/>
              <a:t>pichoq</a:t>
            </a:r>
            <a:r>
              <a:rPr lang="en-US" sz="1800" dirty="0"/>
              <a:t> </a:t>
            </a:r>
            <a:r>
              <a:rPr lang="en-US" sz="1800" dirty="0" err="1"/>
              <a:t>kerak</a:t>
            </a:r>
            <a:r>
              <a:rPr lang="en-US" sz="1800" dirty="0"/>
              <a:t> </a:t>
            </a:r>
            <a:r>
              <a:rPr lang="en-US" sz="1800" dirty="0" err="1"/>
              <a:t>bo'ladi</a:t>
            </a:r>
            <a:r>
              <a:rPr lang="en-US" sz="1800" dirty="0"/>
              <a:t>. </a:t>
            </a:r>
            <a:r>
              <a:rPr lang="en-US" sz="1800" dirty="0" err="1"/>
              <a:t>Avval</a:t>
            </a:r>
            <a:r>
              <a:rPr lang="en-US" sz="1800" dirty="0"/>
              <a:t> </a:t>
            </a:r>
            <a:r>
              <a:rPr lang="en-US" sz="1800" dirty="0" err="1"/>
              <a:t>sabzi</a:t>
            </a:r>
            <a:r>
              <a:rPr lang="en-US" sz="1800" dirty="0"/>
              <a:t> </a:t>
            </a:r>
            <a:r>
              <a:rPr lang="en-US" sz="1800" dirty="0" err="1"/>
              <a:t>bir</a:t>
            </a:r>
            <a:r>
              <a:rPr lang="en-US" sz="1800" dirty="0"/>
              <a:t> </a:t>
            </a:r>
            <a:r>
              <a:rPr lang="en-US" sz="1800" dirty="0" err="1"/>
              <a:t>nechta</a:t>
            </a:r>
            <a:r>
              <a:rPr lang="en-US" sz="1800" dirty="0"/>
              <a:t> </a:t>
            </a:r>
            <a:r>
              <a:rPr lang="en-US" sz="1800" dirty="0" err="1"/>
              <a:t>bo'laklarga</a:t>
            </a:r>
            <a:r>
              <a:rPr lang="en-US" sz="1800" dirty="0"/>
              <a:t> </a:t>
            </a:r>
            <a:r>
              <a:rPr lang="en-US" sz="1800" dirty="0" err="1"/>
              <a:t>bo'ling</a:t>
            </a:r>
            <a:r>
              <a:rPr lang="en-US" sz="1800" dirty="0"/>
              <a:t>. </a:t>
            </a:r>
            <a:r>
              <a:rPr lang="en-US" sz="1800" dirty="0" err="1"/>
              <a:t>Yangi</a:t>
            </a:r>
            <a:r>
              <a:rPr lang="en-US" sz="1800" dirty="0"/>
              <a:t> </a:t>
            </a:r>
            <a:r>
              <a:rPr lang="en-US" sz="1800" dirty="0" err="1"/>
              <a:t>boshlanuvchilar</a:t>
            </a:r>
            <a:r>
              <a:rPr lang="en-US" sz="1800" dirty="0"/>
              <a:t> </a:t>
            </a:r>
            <a:r>
              <a:rPr lang="en-US" sz="1800" dirty="0" err="1"/>
              <a:t>uchun</a:t>
            </a:r>
            <a:r>
              <a:rPr lang="en-US" sz="1800" dirty="0"/>
              <a:t> </a:t>
            </a:r>
            <a:r>
              <a:rPr lang="en-US" sz="1800" dirty="0" err="1"/>
              <a:t>keng</a:t>
            </a:r>
            <a:r>
              <a:rPr lang="en-US" sz="1800" dirty="0"/>
              <a:t> </a:t>
            </a:r>
            <a:r>
              <a:rPr lang="en-US" sz="1800" dirty="0" err="1"/>
              <a:t>qism</a:t>
            </a:r>
            <a:r>
              <a:rPr lang="en-US" sz="1800" dirty="0"/>
              <a:t> </a:t>
            </a:r>
            <a:r>
              <a:rPr lang="en-US" sz="1800" dirty="0" err="1"/>
              <a:t>bilan</a:t>
            </a:r>
            <a:r>
              <a:rPr lang="en-US" sz="1800" dirty="0"/>
              <a:t> </a:t>
            </a:r>
            <a:r>
              <a:rPr lang="en-US" sz="1800" dirty="0" err="1"/>
              <a:t>ishlash</a:t>
            </a:r>
            <a:r>
              <a:rPr lang="en-US" sz="1800" dirty="0"/>
              <a:t> </a:t>
            </a:r>
            <a:r>
              <a:rPr lang="en-US" sz="1800" dirty="0" err="1"/>
              <a:t>qulayroq</a:t>
            </a:r>
            <a:r>
              <a:rPr lang="en-US" sz="1800" dirty="0"/>
              <a:t> </a:t>
            </a:r>
            <a:r>
              <a:rPr lang="en-US" sz="1800" dirty="0" err="1"/>
              <a:t>bo'ladi</a:t>
            </a:r>
            <a:r>
              <a:rPr lang="en-US" sz="1800" dirty="0"/>
              <a:t>. </a:t>
            </a:r>
            <a:r>
              <a:rPr lang="en-US" sz="1800" dirty="0" err="1"/>
              <a:t>Endi</a:t>
            </a:r>
            <a:r>
              <a:rPr lang="en-US" sz="1800" dirty="0"/>
              <a:t> </a:t>
            </a:r>
            <a:r>
              <a:rPr lang="en-US" sz="1800" dirty="0" err="1"/>
              <a:t>siz</a:t>
            </a:r>
            <a:r>
              <a:rPr lang="en-US" sz="1800" dirty="0"/>
              <a:t> </a:t>
            </a:r>
            <a:r>
              <a:rPr lang="en-US" sz="1800" dirty="0" err="1"/>
              <a:t>dumaloq</a:t>
            </a:r>
            <a:r>
              <a:rPr lang="en-US" sz="1800" dirty="0"/>
              <a:t> </a:t>
            </a:r>
            <a:r>
              <a:rPr lang="en-US" sz="1800" dirty="0" err="1"/>
              <a:t>qirralarni</a:t>
            </a:r>
            <a:r>
              <a:rPr lang="en-US" sz="1800" dirty="0"/>
              <a:t> </a:t>
            </a:r>
            <a:r>
              <a:rPr lang="en-US" sz="1800" dirty="0" err="1"/>
              <a:t>kesib</a:t>
            </a:r>
            <a:r>
              <a:rPr lang="en-US" sz="1800" dirty="0"/>
              <a:t>, </a:t>
            </a:r>
            <a:r>
              <a:rPr lang="en-US" sz="1800" dirty="0" err="1"/>
              <a:t>sabzi</a:t>
            </a:r>
            <a:r>
              <a:rPr lang="en-US" sz="1800" dirty="0"/>
              <a:t> pentagon </a:t>
            </a:r>
            <a:r>
              <a:rPr lang="en-US" sz="1800" dirty="0" err="1"/>
              <a:t>shaklini</a:t>
            </a:r>
            <a:r>
              <a:rPr lang="en-US" sz="1800" dirty="0"/>
              <a:t> </a:t>
            </a:r>
            <a:r>
              <a:rPr lang="en-US" sz="1800" dirty="0" err="1"/>
              <a:t>berishingiz</a:t>
            </a:r>
            <a:r>
              <a:rPr lang="en-US" sz="1800" dirty="0"/>
              <a:t> </a:t>
            </a:r>
            <a:r>
              <a:rPr lang="en-US" sz="1800" dirty="0" err="1"/>
              <a:t>kerak</a:t>
            </a:r>
            <a:r>
              <a:rPr lang="en-US" sz="1800" dirty="0"/>
              <a:t>.</a:t>
            </a:r>
            <a:endParaRPr lang="uz-Cyrl-UZ" sz="1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629848"/>
            <a:ext cx="6048672" cy="503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652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a:t> </a:t>
            </a:r>
            <a:r>
              <a:rPr lang="en-US" sz="2200" dirty="0" err="1"/>
              <a:t>Shundan</a:t>
            </a:r>
            <a:r>
              <a:rPr lang="en-US" sz="2200" dirty="0"/>
              <a:t> </a:t>
            </a:r>
            <a:r>
              <a:rPr lang="en-US" sz="2200" dirty="0" err="1"/>
              <a:t>so'ng</a:t>
            </a:r>
            <a:r>
              <a:rPr lang="en-US" sz="2200" dirty="0"/>
              <a:t>, </a:t>
            </a:r>
            <a:r>
              <a:rPr lang="en-US" sz="2200" dirty="0" err="1"/>
              <a:t>har</a:t>
            </a:r>
            <a:r>
              <a:rPr lang="en-US" sz="2200" dirty="0"/>
              <a:t> </a:t>
            </a:r>
            <a:r>
              <a:rPr lang="en-US" sz="2200" dirty="0" err="1"/>
              <a:t>tomondan</a:t>
            </a:r>
            <a:r>
              <a:rPr lang="en-US" sz="2200" dirty="0"/>
              <a:t> </a:t>
            </a:r>
            <a:r>
              <a:rPr lang="en-US" sz="2200" dirty="0" err="1"/>
              <a:t>kesma</a:t>
            </a:r>
            <a:r>
              <a:rPr lang="en-US" sz="2200" dirty="0"/>
              <a:t> </a:t>
            </a:r>
            <a:r>
              <a:rPr lang="en-US" sz="2200" dirty="0" err="1"/>
              <a:t>qiling</a:t>
            </a:r>
            <a:r>
              <a:rPr lang="en-US" sz="2200" dirty="0"/>
              <a:t>, </a:t>
            </a:r>
            <a:r>
              <a:rPr lang="en-US" sz="2200" dirty="0" err="1"/>
              <a:t>lekin</a:t>
            </a:r>
            <a:r>
              <a:rPr lang="en-US" sz="2200" dirty="0"/>
              <a:t> </a:t>
            </a:r>
            <a:r>
              <a:rPr lang="en-US" sz="2200" dirty="0" err="1"/>
              <a:t>butunlay</a:t>
            </a:r>
            <a:r>
              <a:rPr lang="en-US" sz="2200" dirty="0"/>
              <a:t> </a:t>
            </a:r>
            <a:r>
              <a:rPr lang="en-US" sz="2200" dirty="0" err="1"/>
              <a:t>kesib</a:t>
            </a:r>
            <a:r>
              <a:rPr lang="en-US" sz="2200" dirty="0"/>
              <a:t> </a:t>
            </a:r>
            <a:r>
              <a:rPr lang="en-US" sz="2200" dirty="0" err="1"/>
              <a:t>tashlamang</a:t>
            </a:r>
            <a:r>
              <a:rPr lang="en-US" sz="2200" dirty="0"/>
              <a:t>. </a:t>
            </a:r>
            <a:r>
              <a:rPr lang="en-US" sz="2200" dirty="0" err="1"/>
              <a:t>Siz</a:t>
            </a:r>
            <a:r>
              <a:rPr lang="en-US" sz="2200" dirty="0"/>
              <a:t> </a:t>
            </a:r>
            <a:r>
              <a:rPr lang="en-US" sz="2200" dirty="0" err="1"/>
              <a:t>gulbarglarni</a:t>
            </a:r>
            <a:r>
              <a:rPr lang="en-US" sz="2200" dirty="0"/>
              <a:t> </a:t>
            </a:r>
            <a:r>
              <a:rPr lang="en-US" sz="2200" dirty="0" err="1"/>
              <a:t>olishingiz</a:t>
            </a:r>
            <a:r>
              <a:rPr lang="en-US" sz="2200" dirty="0"/>
              <a:t> </a:t>
            </a:r>
            <a:r>
              <a:rPr lang="en-US" sz="2200" dirty="0" err="1"/>
              <a:t>kerak</a:t>
            </a:r>
            <a:r>
              <a:rPr lang="en-US" sz="2200" dirty="0"/>
              <a:t>. </a:t>
            </a:r>
            <a:r>
              <a:rPr lang="en-US" sz="2200" dirty="0" err="1"/>
              <a:t>Keyin</a:t>
            </a:r>
            <a:r>
              <a:rPr lang="en-US" sz="2200" dirty="0"/>
              <a:t> </a:t>
            </a:r>
            <a:r>
              <a:rPr lang="en-US" sz="2200" dirty="0" err="1"/>
              <a:t>shkafi</a:t>
            </a:r>
            <a:r>
              <a:rPr lang="en-US" sz="2200" dirty="0"/>
              <a:t> </a:t>
            </a:r>
            <a:r>
              <a:rPr lang="en-US" sz="2200" dirty="0" err="1"/>
              <a:t>naqshida</a:t>
            </a:r>
            <a:r>
              <a:rPr lang="en-US" sz="2200" dirty="0"/>
              <a:t> </a:t>
            </a:r>
            <a:r>
              <a:rPr lang="en-US" sz="2200" dirty="0" err="1"/>
              <a:t>kesma</a:t>
            </a:r>
            <a:r>
              <a:rPr lang="en-US" sz="2200" dirty="0"/>
              <a:t> </a:t>
            </a:r>
            <a:r>
              <a:rPr lang="en-US" sz="2200" dirty="0" err="1"/>
              <a:t>qiling</a:t>
            </a:r>
            <a:r>
              <a:rPr lang="en-US" sz="2200" dirty="0"/>
              <a:t>, </a:t>
            </a:r>
            <a:r>
              <a:rPr lang="en-US" sz="2200" dirty="0" err="1"/>
              <a:t>lekin</a:t>
            </a:r>
            <a:r>
              <a:rPr lang="en-US" sz="2200" dirty="0"/>
              <a:t> </a:t>
            </a:r>
            <a:r>
              <a:rPr lang="en-US" sz="2200" dirty="0" err="1"/>
              <a:t>tekis</a:t>
            </a:r>
            <a:r>
              <a:rPr lang="en-US" sz="2200" dirty="0"/>
              <a:t> </a:t>
            </a:r>
            <a:r>
              <a:rPr lang="en-US" sz="2200" dirty="0" err="1"/>
              <a:t>qirralarni</a:t>
            </a:r>
            <a:r>
              <a:rPr lang="en-US" sz="2200" dirty="0"/>
              <a:t> </a:t>
            </a:r>
            <a:r>
              <a:rPr lang="en-US" sz="2200" dirty="0" err="1"/>
              <a:t>emas</a:t>
            </a:r>
            <a:r>
              <a:rPr lang="en-US" sz="2200" dirty="0"/>
              <a:t>, </a:t>
            </a:r>
            <a:r>
              <a:rPr lang="en-US" sz="2200" dirty="0" err="1"/>
              <a:t>balki</a:t>
            </a:r>
            <a:r>
              <a:rPr lang="en-US" sz="2200" dirty="0"/>
              <a:t> </a:t>
            </a:r>
            <a:r>
              <a:rPr lang="en-US" sz="2200" dirty="0" err="1"/>
              <a:t>burchaklarni</a:t>
            </a:r>
            <a:r>
              <a:rPr lang="en-US" sz="2200" dirty="0"/>
              <a:t> </a:t>
            </a:r>
            <a:r>
              <a:rPr lang="en-US" sz="2200" dirty="0" err="1"/>
              <a:t>kesib</a:t>
            </a:r>
            <a:r>
              <a:rPr lang="en-US" sz="2200" dirty="0"/>
              <a:t> </a:t>
            </a:r>
            <a:r>
              <a:rPr lang="en-US" sz="2200" dirty="0" err="1"/>
              <a:t>oling</a:t>
            </a:r>
            <a:r>
              <a:rPr lang="en-US" sz="2200" dirty="0"/>
              <a:t>.</a:t>
            </a:r>
            <a:endParaRPr lang="uz-Cyrl-UZ" sz="2200" dirty="0"/>
          </a:p>
        </p:txBody>
      </p:sp>
      <p:sp>
        <p:nvSpPr>
          <p:cNvPr id="3" name="Объект 2"/>
          <p:cNvSpPr>
            <a:spLocks noGrp="1"/>
          </p:cNvSpPr>
          <p:nvPr>
            <p:ph idx="1"/>
          </p:nvPr>
        </p:nvSpPr>
        <p:spPr/>
        <p:txBody>
          <a:bodyPr>
            <a:normAutofit/>
          </a:bodyPr>
          <a:lstStyle/>
          <a:p>
            <a:r>
              <a:rPr lang="en-US" sz="2800" dirty="0" err="1"/>
              <a:t>Qaychi</a:t>
            </a:r>
            <a:r>
              <a:rPr lang="en-US" sz="2800" dirty="0"/>
              <a:t> </a:t>
            </a:r>
            <a:r>
              <a:rPr lang="en-US" sz="2800" dirty="0" err="1"/>
              <a:t>yordamida</a:t>
            </a:r>
            <a:r>
              <a:rPr lang="en-US" sz="2800" dirty="0"/>
              <a:t> </a:t>
            </a:r>
            <a:r>
              <a:rPr lang="en-US" sz="2800" dirty="0" err="1"/>
              <a:t>har</a:t>
            </a:r>
            <a:r>
              <a:rPr lang="en-US" sz="2800" dirty="0"/>
              <a:t> </a:t>
            </a:r>
            <a:r>
              <a:rPr lang="en-US" sz="2800" dirty="0" err="1"/>
              <a:t>bir</a:t>
            </a:r>
            <a:r>
              <a:rPr lang="en-US" sz="2800" dirty="0"/>
              <a:t> </a:t>
            </a:r>
            <a:r>
              <a:rPr lang="en-US" sz="2800" dirty="0" err="1"/>
              <a:t>petalga</a:t>
            </a:r>
            <a:r>
              <a:rPr lang="en-US" sz="2800" dirty="0"/>
              <a:t> </a:t>
            </a:r>
            <a:r>
              <a:rPr lang="en-US" sz="2800" dirty="0" err="1"/>
              <a:t>uchli</a:t>
            </a:r>
            <a:r>
              <a:rPr lang="en-US" sz="2800" dirty="0"/>
              <a:t> </a:t>
            </a:r>
            <a:r>
              <a:rPr lang="en-US" sz="2800" dirty="0" err="1"/>
              <a:t>shakl</a:t>
            </a:r>
            <a:r>
              <a:rPr lang="en-US" sz="2800" dirty="0"/>
              <a:t> </a:t>
            </a:r>
            <a:r>
              <a:rPr lang="en-US" sz="2800" dirty="0" err="1"/>
              <a:t>bering</a:t>
            </a:r>
            <a:r>
              <a:rPr lang="en-US" sz="2800" dirty="0"/>
              <a:t>. </a:t>
            </a:r>
            <a:r>
              <a:rPr lang="en-US" sz="2800" dirty="0" err="1"/>
              <a:t>Gulbarglarning</a:t>
            </a:r>
            <a:r>
              <a:rPr lang="en-US" sz="2800" dirty="0"/>
              <a:t> </a:t>
            </a:r>
            <a:r>
              <a:rPr lang="en-US" sz="2800" dirty="0" err="1"/>
              <a:t>soni</a:t>
            </a:r>
            <a:r>
              <a:rPr lang="en-US" sz="2800" dirty="0"/>
              <a:t> </a:t>
            </a:r>
            <a:r>
              <a:rPr lang="en-US" sz="2800" dirty="0" err="1"/>
              <a:t>sabzi</a:t>
            </a:r>
            <a:r>
              <a:rPr lang="en-US" sz="2800" dirty="0"/>
              <a:t> </a:t>
            </a:r>
            <a:r>
              <a:rPr lang="en-US" sz="2800" dirty="0" err="1"/>
              <a:t>qalinligiga</a:t>
            </a:r>
            <a:r>
              <a:rPr lang="en-US" sz="2800" dirty="0"/>
              <a:t> </a:t>
            </a:r>
            <a:r>
              <a:rPr lang="en-US" sz="2800" dirty="0" err="1"/>
              <a:t>bog'liq</a:t>
            </a:r>
            <a:r>
              <a:rPr lang="en-US" sz="2800" dirty="0"/>
              <a:t>. </a:t>
            </a:r>
            <a:r>
              <a:rPr lang="en-US" sz="2800" dirty="0" err="1"/>
              <a:t>Yadroni</a:t>
            </a:r>
            <a:r>
              <a:rPr lang="en-US" sz="2800" dirty="0"/>
              <a:t> </a:t>
            </a:r>
            <a:r>
              <a:rPr lang="en-US" sz="2800" dirty="0" err="1"/>
              <a:t>bir</a:t>
            </a:r>
            <a:r>
              <a:rPr lang="en-US" sz="2800" dirty="0"/>
              <a:t> </a:t>
            </a:r>
            <a:r>
              <a:rPr lang="en-US" sz="2800" dirty="0" err="1"/>
              <a:t>oz</a:t>
            </a:r>
            <a:r>
              <a:rPr lang="en-US" sz="2800" dirty="0"/>
              <a:t> </a:t>
            </a:r>
            <a:r>
              <a:rPr lang="en-US" sz="2800" dirty="0" err="1"/>
              <a:t>kesib</a:t>
            </a:r>
            <a:r>
              <a:rPr lang="en-US" sz="2800" dirty="0"/>
              <a:t> </a:t>
            </a:r>
            <a:r>
              <a:rPr lang="en-US" sz="2800" dirty="0" err="1"/>
              <a:t>oling</a:t>
            </a:r>
            <a:r>
              <a:rPr lang="en-US" sz="2800" dirty="0"/>
              <a:t> </a:t>
            </a:r>
            <a:r>
              <a:rPr lang="en-US" sz="2800" dirty="0" err="1"/>
              <a:t>va</a:t>
            </a:r>
            <a:r>
              <a:rPr lang="en-US" sz="2800" dirty="0"/>
              <a:t> </a:t>
            </a:r>
            <a:r>
              <a:rPr lang="en-US" sz="2800" dirty="0" err="1"/>
              <a:t>keyin</a:t>
            </a:r>
            <a:r>
              <a:rPr lang="en-US" sz="2800" dirty="0"/>
              <a:t> </a:t>
            </a:r>
            <a:r>
              <a:rPr lang="en-US" sz="2800" dirty="0" err="1"/>
              <a:t>stamensni</a:t>
            </a:r>
            <a:r>
              <a:rPr lang="en-US" sz="2800" dirty="0"/>
              <a:t> </a:t>
            </a:r>
            <a:r>
              <a:rPr lang="en-US" sz="2800" dirty="0" err="1"/>
              <a:t>qiling</a:t>
            </a:r>
            <a:r>
              <a:rPr lang="en-US" sz="2800" dirty="0"/>
              <a:t>. </a:t>
            </a:r>
            <a:r>
              <a:rPr lang="en-US" sz="2800" dirty="0" err="1"/>
              <a:t>Ushbu</a:t>
            </a:r>
            <a:r>
              <a:rPr lang="en-US" sz="2800" dirty="0"/>
              <a:t> </a:t>
            </a:r>
            <a:r>
              <a:rPr lang="en-US" sz="2800" dirty="0" err="1"/>
              <a:t>zambaklarning</a:t>
            </a:r>
            <a:r>
              <a:rPr lang="en-US" sz="2800" dirty="0"/>
              <a:t> </a:t>
            </a:r>
            <a:r>
              <a:rPr lang="en-US" sz="2800" dirty="0" err="1"/>
              <a:t>bir</a:t>
            </a:r>
            <a:r>
              <a:rPr lang="en-US" sz="2800" dirty="0"/>
              <a:t> </a:t>
            </a:r>
            <a:r>
              <a:rPr lang="en-US" sz="2800" dirty="0" err="1"/>
              <a:t>nechtasi</a:t>
            </a:r>
            <a:r>
              <a:rPr lang="en-US" sz="2800" dirty="0"/>
              <a:t> </a:t>
            </a:r>
            <a:r>
              <a:rPr lang="en-US" sz="2800" dirty="0" err="1"/>
              <a:t>katta</a:t>
            </a:r>
            <a:r>
              <a:rPr lang="en-US" sz="2800" dirty="0"/>
              <a:t> </a:t>
            </a:r>
            <a:r>
              <a:rPr lang="en-US" sz="2800" dirty="0" err="1"/>
              <a:t>tovoqni</a:t>
            </a:r>
            <a:r>
              <a:rPr lang="en-US" sz="2800" dirty="0"/>
              <a:t> </a:t>
            </a:r>
            <a:r>
              <a:rPr lang="en-US" sz="2800" dirty="0" err="1"/>
              <a:t>go'sht</a:t>
            </a:r>
            <a:r>
              <a:rPr lang="en-US" sz="2800" dirty="0"/>
              <a:t> </a:t>
            </a:r>
            <a:r>
              <a:rPr lang="en-US" sz="2800" dirty="0" err="1"/>
              <a:t>yoki</a:t>
            </a:r>
            <a:r>
              <a:rPr lang="en-US" sz="2800" dirty="0"/>
              <a:t> </a:t>
            </a:r>
            <a:r>
              <a:rPr lang="en-US" sz="2800" dirty="0" err="1"/>
              <a:t>sabzavotli</a:t>
            </a:r>
            <a:r>
              <a:rPr lang="en-US" sz="2800" dirty="0"/>
              <a:t> </a:t>
            </a:r>
            <a:r>
              <a:rPr lang="en-US" sz="2800" dirty="0" err="1"/>
              <a:t>idish</a:t>
            </a:r>
            <a:r>
              <a:rPr lang="en-US" sz="2800" dirty="0"/>
              <a:t> </a:t>
            </a:r>
            <a:r>
              <a:rPr lang="en-US" sz="2800" dirty="0" err="1"/>
              <a:t>bilan</a:t>
            </a:r>
            <a:r>
              <a:rPr lang="en-US" sz="2800" dirty="0"/>
              <a:t> </a:t>
            </a:r>
            <a:r>
              <a:rPr lang="en-US" sz="2800" dirty="0" err="1"/>
              <a:t>bezatadi</a:t>
            </a:r>
            <a:r>
              <a:rPr lang="en-US" sz="2800" dirty="0"/>
              <a:t>.</a:t>
            </a:r>
            <a:endParaRPr lang="uz-Cyrl-UZ"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861048"/>
            <a:ext cx="3888432" cy="260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45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72819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200" dirty="0" err="1"/>
              <a:t>Piyoz</a:t>
            </a:r>
            <a:r>
              <a:rPr lang="en-US" sz="3200" dirty="0"/>
              <a:t> </a:t>
            </a:r>
            <a:r>
              <a:rPr lang="en-US" sz="3200" dirty="0" err="1"/>
              <a:t>xrizantemalari</a:t>
            </a:r>
            <a:r>
              <a:rPr lang="en-US" sz="3200" dirty="0"/>
              <a:t> </a:t>
            </a:r>
            <a:r>
              <a:rPr lang="en-US" sz="3200" dirty="0" err="1"/>
              <a:t>mo'ynali</a:t>
            </a:r>
            <a:r>
              <a:rPr lang="en-US" sz="3200" dirty="0"/>
              <a:t> </a:t>
            </a:r>
            <a:r>
              <a:rPr lang="en-US" sz="3200" dirty="0" err="1"/>
              <a:t>kiyim</a:t>
            </a:r>
            <a:r>
              <a:rPr lang="en-US" sz="3200" dirty="0"/>
              <a:t> </a:t>
            </a:r>
            <a:r>
              <a:rPr lang="en-US" sz="3200" dirty="0" err="1"/>
              <a:t>ostida</a:t>
            </a:r>
            <a:r>
              <a:rPr lang="en-US" sz="3200" dirty="0"/>
              <a:t> Olivier </a:t>
            </a:r>
            <a:r>
              <a:rPr lang="en-US" sz="3200" dirty="0" err="1"/>
              <a:t>yoki</a:t>
            </a:r>
            <a:r>
              <a:rPr lang="en-US" sz="3200" dirty="0"/>
              <a:t> Herring </a:t>
            </a:r>
            <a:r>
              <a:rPr lang="en-US" sz="3200" dirty="0" err="1"/>
              <a:t>kabi</a:t>
            </a:r>
            <a:r>
              <a:rPr lang="en-US" sz="3200" dirty="0"/>
              <a:t> </a:t>
            </a:r>
            <a:r>
              <a:rPr lang="en-US" sz="3200" dirty="0" err="1"/>
              <a:t>salatlarni</a:t>
            </a:r>
            <a:r>
              <a:rPr lang="en-US" sz="3200" dirty="0"/>
              <a:t> </a:t>
            </a:r>
            <a:r>
              <a:rPr lang="en-US" sz="3200" dirty="0" err="1"/>
              <a:t>bezash</a:t>
            </a:r>
            <a:r>
              <a:rPr lang="en-US" sz="3200" dirty="0"/>
              <a:t> </a:t>
            </a:r>
            <a:r>
              <a:rPr lang="en-US" sz="3200" dirty="0" err="1"/>
              <a:t>uchun</a:t>
            </a:r>
            <a:r>
              <a:rPr lang="en-US" sz="3200" dirty="0"/>
              <a:t> </a:t>
            </a:r>
            <a:r>
              <a:rPr lang="en-US" sz="3200" dirty="0" err="1"/>
              <a:t>juda</a:t>
            </a:r>
            <a:r>
              <a:rPr lang="en-US" sz="3200" dirty="0"/>
              <a:t> </a:t>
            </a:r>
            <a:r>
              <a:rPr lang="en-US" sz="3200" dirty="0" err="1"/>
              <a:t>mos</a:t>
            </a:r>
            <a:r>
              <a:rPr lang="en-US" sz="3200" dirty="0"/>
              <a:t> </a:t>
            </a:r>
            <a:r>
              <a:rPr lang="en-US" sz="3200" dirty="0" err="1"/>
              <a:t>keladi</a:t>
            </a:r>
            <a:r>
              <a:rPr lang="en-US" sz="3200" dirty="0"/>
              <a:t>.</a:t>
            </a:r>
            <a:endParaRPr lang="uz-Cyrl-UZ" sz="32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81369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20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err="1"/>
              <a:t>Gilam</a:t>
            </a:r>
            <a:r>
              <a:rPr lang="en-US" dirty="0"/>
              <a:t> </a:t>
            </a:r>
            <a:r>
              <a:rPr lang="en-US" dirty="0" err="1"/>
              <a:t>bodring</a:t>
            </a:r>
            <a:r>
              <a:rPr lang="en-US" dirty="0"/>
              <a:t> </a:t>
            </a:r>
            <a:r>
              <a:rPr lang="en-US" dirty="0" err="1"/>
              <a:t>tilimidan</a:t>
            </a:r>
            <a:r>
              <a:rPr lang="en-US" dirty="0"/>
              <a:t> </a:t>
            </a:r>
            <a:r>
              <a:rPr lang="en-US" dirty="0" err="1"/>
              <a:t>va</a:t>
            </a:r>
            <a:r>
              <a:rPr lang="en-US" dirty="0"/>
              <a:t> </a:t>
            </a:r>
            <a:r>
              <a:rPr lang="en-US" dirty="0" err="1"/>
              <a:t>qobig'idan</a:t>
            </a:r>
            <a:r>
              <a:rPr lang="en-US" dirty="0"/>
              <a:t> </a:t>
            </a:r>
            <a:r>
              <a:rPr lang="en-US" dirty="0" err="1"/>
              <a:t>tayyorlanishi</a:t>
            </a:r>
            <a:r>
              <a:rPr lang="en-US" dirty="0"/>
              <a:t> </a:t>
            </a:r>
            <a:r>
              <a:rPr lang="en-US" dirty="0" err="1"/>
              <a:t>mumkin</a:t>
            </a:r>
            <a:endParaRPr lang="uz-Cyrl-UZ"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06489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106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err="1"/>
              <a:t>Hammayoqni</a:t>
            </a:r>
            <a:r>
              <a:rPr lang="en-US" dirty="0"/>
              <a:t> </a:t>
            </a:r>
            <a:r>
              <a:rPr lang="en-US" dirty="0" err="1"/>
              <a:t>bezashni</a:t>
            </a:r>
            <a:r>
              <a:rPr lang="en-US" dirty="0"/>
              <a:t> </a:t>
            </a:r>
            <a:r>
              <a:rPr lang="en-US" dirty="0" err="1"/>
              <a:t>pichoqsiz</a:t>
            </a:r>
            <a:r>
              <a:rPr lang="en-US" dirty="0"/>
              <a:t> </a:t>
            </a:r>
            <a:r>
              <a:rPr lang="en-US" dirty="0" err="1"/>
              <a:t>qanday</a:t>
            </a:r>
            <a:r>
              <a:rPr lang="en-US" dirty="0"/>
              <a:t> </a:t>
            </a:r>
            <a:r>
              <a:rPr lang="en-US" dirty="0" err="1"/>
              <a:t>qilish</a:t>
            </a:r>
            <a:r>
              <a:rPr lang="en-US" dirty="0"/>
              <a:t> </a:t>
            </a:r>
            <a:r>
              <a:rPr lang="en-US" dirty="0" err="1"/>
              <a:t>kerak</a:t>
            </a:r>
            <a:endParaRPr lang="uz-Cyrl-UZ"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920879"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2674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316</Words>
  <Application>Microsoft Office PowerPoint</Application>
  <PresentationFormat>Экран (4:3)</PresentationFormat>
  <Paragraphs>16</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Calibri</vt:lpstr>
      <vt:lpstr>Тема Office</vt:lpstr>
      <vt:lpstr>Презентация PowerPoint</vt:lpstr>
      <vt:lpstr>Mavzu:Karving  o’ymakorlik darslari. Meva va sabzavotlarga  naqsh o‘yish.</vt:lpstr>
      <vt:lpstr>Reja:  1.Karving  o’ymakorlik darslari. 2.Meva va sabzavotlarga  naqish o‘yish. 3.Sholgómdan atirgul  oýib chiqarish. </vt:lpstr>
      <vt:lpstr>1.Karving  o’ymakorlik darslari.</vt:lpstr>
      <vt:lpstr>Gullar - bu har qanday taomga mos keladigan eng keng tarqalgan bezak. Sizga sabzi va o'yma uchun maxsus pichoq kerak bo'ladi. Avval sabzi bir nechta bo'laklarga bo'ling. Yangi boshlanuvchilar uchun keng qism bilan ishlash qulayroq bo'ladi. Endi siz dumaloq qirralarni kesib, sabzi pentagon shaklini berishingiz kerak.</vt:lpstr>
      <vt:lpstr> Shundan so'ng, har tomondan kesma qiling, lekin butunlay kesib tashlamang. Siz gulbarglarni olishingiz kerak. Keyin shkafi naqshida kesma qiling, lekin tekis qirralarni emas, balki burchaklarni kesib oling.</vt:lpstr>
      <vt:lpstr>Piyoz xrizantemalari mo'ynali kiyim ostida Olivier yoki Herring kabi salatlarni bezash uchun juda mos keladi.</vt:lpstr>
      <vt:lpstr>Gilam bodring tilimidan va qobig'idan tayyorlanishi mumkin</vt:lpstr>
      <vt:lpstr>Hammayoqni bezashni pichoqsiz qanday qilish kerak</vt:lpstr>
      <vt:lpstr>Презентация PowerPoint</vt:lpstr>
      <vt:lpstr>Qanday qilib olma dan oqqush yasash mumkin</vt:lpstr>
      <vt:lpstr>Shalg’omdan atirgul.</vt:lpstr>
      <vt:lpstr>Ish uchun nima kerak bo'ladi.</vt:lpstr>
      <vt:lpstr>Презентация PowerPoint</vt:lpstr>
      <vt:lpstr>E’tiboringiz uchun rahmat.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Aziz</dc:creator>
  <cp:lastModifiedBy>Пользователь</cp:lastModifiedBy>
  <cp:revision>8</cp:revision>
  <dcterms:created xsi:type="dcterms:W3CDTF">2021-12-16T05:49:26Z</dcterms:created>
  <dcterms:modified xsi:type="dcterms:W3CDTF">2021-12-24T11:22:44Z</dcterms:modified>
</cp:coreProperties>
</file>