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40F7-9B6D-4B26-90CF-726DB95163B6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8B85-4811-48C1-BCC9-6DE965BBF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18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40F7-9B6D-4B26-90CF-726DB95163B6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8B85-4811-48C1-BCC9-6DE965BBF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53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40F7-9B6D-4B26-90CF-726DB95163B6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8B85-4811-48C1-BCC9-6DE965BBF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9730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40F7-9B6D-4B26-90CF-726DB95163B6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8B85-4811-48C1-BCC9-6DE965BBF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711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40F7-9B6D-4B26-90CF-726DB95163B6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8B85-4811-48C1-BCC9-6DE965BBF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69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40F7-9B6D-4B26-90CF-726DB95163B6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8B85-4811-48C1-BCC9-6DE965BBF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61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40F7-9B6D-4B26-90CF-726DB95163B6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8B85-4811-48C1-BCC9-6DE965BBF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75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40F7-9B6D-4B26-90CF-726DB95163B6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8B85-4811-48C1-BCC9-6DE965BBF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850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40F7-9B6D-4B26-90CF-726DB95163B6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8B85-4811-48C1-BCC9-6DE965BBF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04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40F7-9B6D-4B26-90CF-726DB95163B6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8B85-4811-48C1-BCC9-6DE965BBF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50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640F7-9B6D-4B26-90CF-726DB95163B6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8B85-4811-48C1-BCC9-6DE965BBF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4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640F7-9B6D-4B26-90CF-726DB95163B6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68B85-4811-48C1-BCC9-6DE965BBF3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94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46126" y="2191249"/>
            <a:ext cx="3309257" cy="2441711"/>
          </a:xfrm>
        </p:spPr>
        <p:txBody>
          <a:bodyPr/>
          <a:lstStyle/>
          <a:p>
            <a:r>
              <a:rPr lang="ru-RU" b="1" dirty="0" smtClean="0"/>
              <a:t> APPARAT </a:t>
            </a:r>
            <a:r>
              <a:rPr lang="ru-RU" b="1" dirty="0"/>
              <a:t>PEDIK</a:t>
            </a:r>
            <a:r>
              <a:rPr lang="en-US" b="1" dirty="0"/>
              <a:t>Y</a:t>
            </a:r>
            <a:r>
              <a:rPr lang="ru-RU" b="1" dirty="0" smtClean="0"/>
              <a:t>URI</a:t>
            </a:r>
            <a:r>
              <a:rPr lang="en-US" b="1" dirty="0" smtClean="0"/>
              <a:t>                          </a:t>
            </a:r>
            <a:r>
              <a:rPr lang="en-US" dirty="0" err="1" smtClean="0"/>
              <a:t>Maxsus</a:t>
            </a:r>
            <a:r>
              <a:rPr lang="en-US" dirty="0" smtClean="0"/>
              <a:t> </a:t>
            </a:r>
            <a:r>
              <a:rPr lang="en-US" dirty="0" err="1"/>
              <a:t>uskuna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oyoq</a:t>
            </a:r>
            <a:r>
              <a:rPr lang="en-US" dirty="0"/>
              <a:t> </a:t>
            </a:r>
            <a:r>
              <a:rPr lang="en-US" dirty="0" err="1"/>
              <a:t>terisi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tirnoqlarni</a:t>
            </a:r>
            <a:r>
              <a:rPr lang="en-US" dirty="0"/>
              <a:t> </a:t>
            </a:r>
            <a:r>
              <a:rPr lang="en-US" dirty="0" err="1"/>
              <a:t>parvarish</a:t>
            </a:r>
            <a:r>
              <a:rPr lang="en-US" dirty="0"/>
              <a:t> </a:t>
            </a:r>
            <a:r>
              <a:rPr lang="en-US" dirty="0" err="1"/>
              <a:t>qilishga</a:t>
            </a:r>
            <a:r>
              <a:rPr lang="en-US" dirty="0"/>
              <a:t> apparat </a:t>
            </a:r>
            <a:r>
              <a:rPr lang="en-US" dirty="0" err="1"/>
              <a:t>pedikyuri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1026" name="Picture 2" descr="1027239544.jpg (1000×100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047" y="957944"/>
            <a:ext cx="4380410" cy="4380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32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36206" y="1887856"/>
            <a:ext cx="4038177" cy="282618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78040" y="1767839"/>
            <a:ext cx="4874623" cy="4226243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/>
              <a:t>Xavfsizlik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/>
              <a:t>klassik</a:t>
            </a:r>
            <a:r>
              <a:rPr lang="ru-RU" dirty="0"/>
              <a:t> </a:t>
            </a:r>
            <a:r>
              <a:rPr lang="ru-RU" dirty="0" err="1"/>
              <a:t>uslubda</a:t>
            </a:r>
            <a:r>
              <a:rPr lang="ru-RU" dirty="0"/>
              <a:t> </a:t>
            </a:r>
            <a:r>
              <a:rPr lang="ru-RU" dirty="0" err="1"/>
              <a:t>bo‘lgani</a:t>
            </a:r>
            <a:r>
              <a:rPr lang="ru-RU" dirty="0"/>
              <a:t> </a:t>
            </a:r>
            <a:r>
              <a:rPr lang="ru-RU" dirty="0" err="1"/>
              <a:t>kabi</a:t>
            </a:r>
            <a:r>
              <a:rPr lang="ru-RU" dirty="0"/>
              <a:t>, </a:t>
            </a:r>
            <a:r>
              <a:rPr lang="ru-RU" dirty="0" err="1"/>
              <a:t>terini</a:t>
            </a:r>
            <a:r>
              <a:rPr lang="en-US" dirty="0"/>
              <a:t>ng</a:t>
            </a:r>
            <a:r>
              <a:rPr lang="ru-RU" dirty="0"/>
              <a:t> </a:t>
            </a:r>
            <a:r>
              <a:rPr lang="ru-RU" dirty="0" err="1"/>
              <a:t>tasodifan</a:t>
            </a:r>
            <a:r>
              <a:rPr lang="ru-RU" dirty="0"/>
              <a:t> </a:t>
            </a:r>
            <a:r>
              <a:rPr lang="ru-RU" dirty="0" err="1"/>
              <a:t>kesilishi</a:t>
            </a:r>
            <a:r>
              <a:rPr lang="ru-RU" dirty="0"/>
              <a:t> </a:t>
            </a:r>
            <a:r>
              <a:rPr lang="ru-RU" dirty="0" err="1"/>
              <a:t>yoki</a:t>
            </a:r>
            <a:r>
              <a:rPr lang="ru-RU" dirty="0"/>
              <a:t> </a:t>
            </a:r>
            <a:r>
              <a:rPr lang="ru-RU" dirty="0" err="1"/>
              <a:t>boshqa</a:t>
            </a:r>
            <a:r>
              <a:rPr lang="ru-RU" dirty="0"/>
              <a:t> </a:t>
            </a:r>
            <a:r>
              <a:rPr lang="ru-RU" dirty="0" err="1" smtClean="0"/>
              <a:t>shikastlanishlar</a:t>
            </a:r>
            <a:r>
              <a:rPr lang="ru-RU" dirty="0" smtClean="0"/>
              <a:t> </a:t>
            </a:r>
            <a:r>
              <a:rPr lang="ru-RU" dirty="0" err="1"/>
              <a:t>xavfi</a:t>
            </a:r>
            <a:r>
              <a:rPr lang="ru-RU" dirty="0"/>
              <a:t> </a:t>
            </a:r>
            <a:r>
              <a:rPr lang="ru-RU" dirty="0" err="1"/>
              <a:t>yo‘q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29416" y="466300"/>
            <a:ext cx="56733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Apparat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pedik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uri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afzalliklari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206" y="1705928"/>
            <a:ext cx="4253391" cy="3190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867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2787" y="2368980"/>
            <a:ext cx="4754881" cy="230752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Noziklik</a:t>
            </a:r>
            <a:r>
              <a:rPr lang="en-US" dirty="0"/>
              <a:t> – </a:t>
            </a:r>
            <a:r>
              <a:rPr lang="en-US" dirty="0" err="1"/>
              <a:t>nozik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nafis</a:t>
            </a:r>
            <a:r>
              <a:rPr lang="en-US" dirty="0"/>
              <a:t> </a:t>
            </a:r>
            <a:r>
              <a:rPr lang="en-US" dirty="0" err="1"/>
              <a:t>teri</a:t>
            </a:r>
            <a:r>
              <a:rPr lang="en-US" dirty="0"/>
              <a:t> </a:t>
            </a:r>
            <a:r>
              <a:rPr lang="en-US" dirty="0" err="1"/>
              <a:t>egalari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hatto</a:t>
            </a:r>
            <a:r>
              <a:rPr lang="en-US" dirty="0"/>
              <a:t> </a:t>
            </a:r>
            <a:r>
              <a:rPr lang="en-US" dirty="0" err="1"/>
              <a:t>bolalar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ham </a:t>
            </a:r>
            <a:r>
              <a:rPr lang="en-US" dirty="0" err="1"/>
              <a:t>mos</a:t>
            </a:r>
            <a:r>
              <a:rPr lang="en-US" dirty="0"/>
              <a:t>;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94" y="558339"/>
            <a:ext cx="5142806" cy="5142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395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04160" y="5072771"/>
            <a:ext cx="6096000" cy="71840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13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·"/>
              <a:tabLst>
                <a:tab pos="1000125" algn="l"/>
              </a:tabLs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Gigiyena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–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zamburug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‘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bilan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kasallanish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ehtimoli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yo‘q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,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chunki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teriga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hech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qanday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zarar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yetkazilmaydi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;</a:t>
            </a:r>
            <a:endParaRPr lang="ru-RU" sz="1400" dirty="0">
              <a:effectLst/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  <p:sp>
        <p:nvSpPr>
          <p:cNvPr id="6" name="AutoShape 4" descr="488703016_488703016.webp (500×310)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3084513" y="1017588"/>
            <a:ext cx="5535612" cy="380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513" y="228970"/>
            <a:ext cx="6292829" cy="471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917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23908" y="2590826"/>
            <a:ext cx="3561806" cy="1344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3000"/>
              </a:lnSpc>
              <a:spcAft>
                <a:spcPts val="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Apparat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pedikyurini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bizga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qo‘shimchalar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bo‘ladi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211" y="287383"/>
            <a:ext cx="5408023" cy="5408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910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08662" y="4454699"/>
            <a:ext cx="6096000" cy="103143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13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·"/>
              <a:tabLst>
                <a:tab pos="1000125" algn="l"/>
              </a:tabLs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tirnoqning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haddan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tashqari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o‘sib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ketgan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chetini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davolash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uchun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kichik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diametrli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apparat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pedikyur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qo‘shimchalari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(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nozul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);</a:t>
            </a:r>
            <a:endParaRPr lang="ru-RU" sz="1400" dirty="0">
              <a:effectLst/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  <p:pic>
        <p:nvPicPr>
          <p:cNvPr id="4098" name="Picture 2" descr="Almaznye-stomatologicheskie-bory-300x230.jpg (300×23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031" y="1195886"/>
            <a:ext cx="3415392" cy="2618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686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2571" y="5281776"/>
            <a:ext cx="6096000" cy="71840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13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·"/>
              <a:tabLst>
                <a:tab pos="1000125" algn="l"/>
              </a:tabLst>
            </a:pP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kutikula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va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yon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rolik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uchun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igna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shaklidagi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va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sharsimon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burmalar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 (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borlar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Symbol" panose="05050102010706020507" pitchFamily="18" charset="2"/>
              </a:rPr>
              <a:t>);</a:t>
            </a:r>
            <a:endParaRPr lang="ru-RU" sz="1400" dirty="0">
              <a:effectLst/>
              <a:latin typeface="Symbol" panose="05050102010706020507" pitchFamily="18" charset="2"/>
              <a:ea typeface="Calibri" panose="020F0502020204030204" pitchFamily="34" charset="0"/>
              <a:cs typeface="Symbol" panose="05050102010706020507" pitchFamily="18" charset="2"/>
            </a:endParaRPr>
          </a:p>
        </p:txBody>
      </p:sp>
      <p:pic>
        <p:nvPicPr>
          <p:cNvPr id="5122" name="Picture 2" descr="1eea3dca1194dfac7d81dc39ceaaee44.jpg (500×499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417" y="421595"/>
            <a:ext cx="4638652" cy="462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905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8396" y="5169717"/>
            <a:ext cx="8950234" cy="1039495"/>
          </a:xfrm>
        </p:spPr>
        <p:txBody>
          <a:bodyPr/>
          <a:lstStyle/>
          <a:p>
            <a:r>
              <a:rPr lang="en-US" dirty="0" err="1"/>
              <a:t>qadoqlarni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tashlash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diametrli</a:t>
            </a:r>
            <a:r>
              <a:rPr lang="en-US" dirty="0"/>
              <a:t> </a:t>
            </a:r>
            <a:r>
              <a:rPr lang="en-US" dirty="0" err="1"/>
              <a:t>qo‘shimchalar</a:t>
            </a:r>
            <a:r>
              <a:rPr lang="en-US" dirty="0"/>
              <a:t> (</a:t>
            </a:r>
            <a:r>
              <a:rPr lang="en-US" dirty="0" err="1"/>
              <a:t>nozul</a:t>
            </a:r>
            <a:r>
              <a:rPr lang="en-US" dirty="0"/>
              <a:t>).</a:t>
            </a:r>
            <a:endParaRPr lang="ru-RU" dirty="0"/>
          </a:p>
          <a:p>
            <a:endParaRPr lang="ru-RU" dirty="0"/>
          </a:p>
        </p:txBody>
      </p:sp>
      <p:pic>
        <p:nvPicPr>
          <p:cNvPr id="6146" name="Picture 2" descr="188-260x260.jpg (260×26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421" y="970686"/>
            <a:ext cx="3576115" cy="3576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0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55519" y="5440567"/>
            <a:ext cx="71932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Uskunadan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tashqari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bizga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vanna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kerak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bo‘ladi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Shuningdek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tirnoqlar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uchun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yumshoq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baf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namlantiruvchi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va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oziqlantiruvchi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krem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kerak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  <p:pic>
        <p:nvPicPr>
          <p:cNvPr id="5" name="Picture 2" descr="h10432_1-600x451.jpg (600×4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65" y="1426029"/>
            <a:ext cx="3814586" cy="2867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Dnevnoj-krem-dlya-litsa-03.jpg (450×272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518" y="1702526"/>
            <a:ext cx="428625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2461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143</Words>
  <Application>Microsoft Office PowerPoint</Application>
  <PresentationFormat>Широкоэкранный</PresentationFormat>
  <Paragraphs>10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Noziklik – nozik va nafis teri egalari va hatto bolalar uchun ham mos;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7</cp:revision>
  <dcterms:created xsi:type="dcterms:W3CDTF">2021-10-26T10:19:00Z</dcterms:created>
  <dcterms:modified xsi:type="dcterms:W3CDTF">2021-10-26T11:46:48Z</dcterms:modified>
</cp:coreProperties>
</file>