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8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9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9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1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86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51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17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8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23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4B90-502D-462C-96E9-51C5C4561434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0BA36-B36C-4CC2-A74D-41A8A98F1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43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9136" y="4781387"/>
            <a:ext cx="9144000" cy="1655762"/>
          </a:xfrm>
        </p:spPr>
        <p:txBody>
          <a:bodyPr/>
          <a:lstStyle/>
          <a:p>
            <a:r>
              <a:rPr lang="en-US" b="1" dirty="0"/>
              <a:t>30-MAVZU: O‘TKIR TIG‘LI ASBOBLAR YORDAMIDA BAJARILADIGAN KLASSIK PEDIKYUR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533" y="584199"/>
            <a:ext cx="6214533" cy="414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85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013" y="475483"/>
            <a:ext cx="3718035" cy="5893786"/>
          </a:xfrm>
        </p:spPr>
        <p:txBody>
          <a:bodyPr>
            <a:normAutofit/>
          </a:bodyPr>
          <a:lstStyle/>
          <a:p>
            <a:r>
              <a:rPr lang="en-US" sz="2400" dirty="0"/>
              <a:t>Agar </a:t>
            </a:r>
            <a:r>
              <a:rPr lang="en-US" sz="2400" dirty="0" err="1"/>
              <a:t>siz</a:t>
            </a:r>
            <a:r>
              <a:rPr lang="en-US" sz="2400" dirty="0"/>
              <a:t> </a:t>
            </a:r>
            <a:r>
              <a:rPr lang="en-US" sz="2400" dirty="0" err="1"/>
              <a:t>klassik</a:t>
            </a:r>
            <a:r>
              <a:rPr lang="en-US" sz="2400" dirty="0"/>
              <a:t> </a:t>
            </a:r>
            <a:r>
              <a:rPr lang="en-US" sz="2400" dirty="0" err="1"/>
              <a:t>pedikyurani</a:t>
            </a:r>
            <a:r>
              <a:rPr lang="en-US" sz="2400" dirty="0"/>
              <a:t> </a:t>
            </a:r>
            <a:r>
              <a:rPr lang="en-US" sz="2400" dirty="0" err="1"/>
              <a:t>bajarmoqchi</a:t>
            </a:r>
            <a:r>
              <a:rPr lang="en-US" sz="2400" dirty="0"/>
              <a:t> </a:t>
            </a:r>
            <a:r>
              <a:rPr lang="en-US" sz="2400" dirty="0" err="1"/>
              <a:t>bo‘lsangiz</a:t>
            </a:r>
            <a:r>
              <a:rPr lang="en-US" sz="2400" dirty="0"/>
              <a:t>, </a:t>
            </a:r>
            <a:r>
              <a:rPr lang="en-US" sz="2400" dirty="0" err="1"/>
              <a:t>sizga</a:t>
            </a:r>
            <a:r>
              <a:rPr lang="en-US" sz="2400" dirty="0"/>
              <a:t> </a:t>
            </a:r>
            <a:r>
              <a:rPr lang="en-US" sz="2400" dirty="0" err="1"/>
              <a:t>quyidagi</a:t>
            </a:r>
            <a:r>
              <a:rPr lang="en-US" sz="2400" dirty="0"/>
              <a:t> </a:t>
            </a:r>
            <a:r>
              <a:rPr lang="en-US" sz="2400" dirty="0" err="1"/>
              <a:t>vositalar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r>
              <a:rPr lang="en-US" sz="2400" dirty="0"/>
              <a:t> </a:t>
            </a:r>
            <a:r>
              <a:rPr lang="en-US" sz="2400" dirty="0" err="1"/>
              <a:t>bo‘ladi</a:t>
            </a:r>
            <a:r>
              <a:rPr lang="en-US" sz="2400" dirty="0"/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Manik</a:t>
            </a:r>
            <a:r>
              <a:rPr lang="en-US" sz="2400" dirty="0"/>
              <a:t>y</a:t>
            </a:r>
            <a:r>
              <a:rPr lang="ru-RU" sz="2400" dirty="0" err="1"/>
              <a:t>ur</a:t>
            </a:r>
            <a:r>
              <a:rPr lang="ru-RU" sz="2400" dirty="0"/>
              <a:t> </a:t>
            </a:r>
            <a:r>
              <a:rPr lang="ru-RU" sz="2400" dirty="0" err="1"/>
              <a:t>qaychisi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Kutikula</a:t>
            </a:r>
            <a:r>
              <a:rPr lang="ru-RU" sz="2400" dirty="0"/>
              <a:t> </a:t>
            </a:r>
            <a:r>
              <a:rPr lang="ru-RU" sz="2400" dirty="0" err="1"/>
              <a:t>uchun</a:t>
            </a:r>
            <a:r>
              <a:rPr lang="ru-RU" sz="2400" dirty="0"/>
              <a:t> </a:t>
            </a:r>
            <a:r>
              <a:rPr lang="ru-RU" sz="2400" dirty="0" err="1"/>
              <a:t>kusachka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Tirnoq</a:t>
            </a:r>
            <a:r>
              <a:rPr lang="ru-RU" sz="2400" dirty="0"/>
              <a:t> </a:t>
            </a:r>
            <a:r>
              <a:rPr lang="ru-RU" sz="2400" dirty="0" err="1"/>
              <a:t>uchun</a:t>
            </a:r>
            <a:r>
              <a:rPr lang="ru-RU" sz="2400" dirty="0"/>
              <a:t> </a:t>
            </a:r>
            <a:r>
              <a:rPr lang="ru-RU" sz="2400" dirty="0" err="1"/>
              <a:t>kusachka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Pusher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Kyuretka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Kutikulalarni</a:t>
            </a:r>
            <a:r>
              <a:rPr lang="ru-RU" sz="2400" dirty="0"/>
              <a:t> </a:t>
            </a:r>
            <a:r>
              <a:rPr lang="ru-RU" sz="2400" dirty="0" err="1"/>
              <a:t>yumshatish</a:t>
            </a:r>
            <a:r>
              <a:rPr lang="ru-RU" sz="2400" dirty="0"/>
              <a:t> </a:t>
            </a:r>
            <a:r>
              <a:rPr lang="ru-RU" sz="2400" dirty="0" err="1"/>
              <a:t>vositasi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Pilka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Oyoq</a:t>
            </a:r>
            <a:r>
              <a:rPr lang="ru-RU" sz="2400" dirty="0"/>
              <a:t> </a:t>
            </a:r>
            <a:r>
              <a:rPr lang="ru-RU" sz="2400" dirty="0" err="1"/>
              <a:t>uchun</a:t>
            </a:r>
            <a:r>
              <a:rPr lang="ru-RU" sz="2400" dirty="0"/>
              <a:t> </a:t>
            </a:r>
            <a:r>
              <a:rPr lang="ru-RU" sz="2400" dirty="0" err="1"/>
              <a:t>krem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err="1"/>
              <a:t>Kutikula</a:t>
            </a:r>
            <a:r>
              <a:rPr lang="ru-RU" sz="2400" dirty="0"/>
              <a:t> </a:t>
            </a:r>
            <a:r>
              <a:rPr lang="ru-RU" sz="2400" dirty="0" err="1"/>
              <a:t>uchun</a:t>
            </a:r>
            <a:r>
              <a:rPr lang="ru-RU" sz="2400" dirty="0"/>
              <a:t> </a:t>
            </a:r>
            <a:r>
              <a:rPr lang="ru-RU" sz="2400" dirty="0" err="1"/>
              <a:t>yog</a:t>
            </a:r>
            <a:r>
              <a:rPr lang="ru-RU" sz="2400" dirty="0"/>
              <a:t>‘;</a:t>
            </a:r>
            <a:br>
              <a:rPr lang="ru-RU" sz="2400" dirty="0"/>
            </a:br>
            <a:r>
              <a:rPr lang="ru-RU" sz="2400" dirty="0" err="1"/>
              <a:t>Oyoq</a:t>
            </a:r>
            <a:r>
              <a:rPr lang="ru-RU" sz="2400" dirty="0"/>
              <a:t> </a:t>
            </a:r>
            <a:r>
              <a:rPr lang="ru-RU" sz="2400" dirty="0" err="1"/>
              <a:t>uchun</a:t>
            </a:r>
            <a:r>
              <a:rPr lang="ru-RU" sz="2400" dirty="0"/>
              <a:t> </a:t>
            </a:r>
            <a:r>
              <a:rPr lang="ru-RU" sz="2400" dirty="0" err="1"/>
              <a:t>vanna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AutoShape 2" descr="Классический педикюр (без покрытия) - Салон Красоты на Техноложке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486" y="770539"/>
            <a:ext cx="6711404" cy="530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9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4856" y="551793"/>
            <a:ext cx="10957034" cy="85790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/>
              <a:t>Kutikulani</a:t>
            </a:r>
            <a:r>
              <a:rPr lang="en-US" sz="2000" dirty="0" smtClean="0"/>
              <a:t> </a:t>
            </a:r>
            <a:r>
              <a:rPr lang="en-US" sz="2000" dirty="0" err="1"/>
              <a:t>yog‘och</a:t>
            </a:r>
            <a:r>
              <a:rPr lang="en-US" sz="2000" dirty="0"/>
              <a:t> </a:t>
            </a:r>
            <a:r>
              <a:rPr lang="en-US" sz="2000" dirty="0" err="1"/>
              <a:t>tayoqcha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manikur</a:t>
            </a:r>
            <a:r>
              <a:rPr lang="en-US" sz="2000" dirty="0"/>
              <a:t> </a:t>
            </a:r>
            <a:r>
              <a:rPr lang="en-US" sz="2000" dirty="0" err="1"/>
              <a:t>lopatkasi</a:t>
            </a:r>
            <a:r>
              <a:rPr lang="en-US" sz="2000" dirty="0"/>
              <a:t> </a:t>
            </a:r>
            <a:r>
              <a:rPr lang="en-US" sz="2000" dirty="0" err="1"/>
              <a:t>yordamida</a:t>
            </a:r>
            <a:r>
              <a:rPr lang="en-US" sz="2000" dirty="0"/>
              <a:t> </a:t>
            </a:r>
            <a:r>
              <a:rPr lang="en-US" sz="2000" dirty="0" err="1"/>
              <a:t>tirnoqdan</a:t>
            </a:r>
            <a:r>
              <a:rPr lang="en-US" sz="2000" dirty="0"/>
              <a:t> </a:t>
            </a:r>
            <a:r>
              <a:rPr lang="en-US" sz="2000" dirty="0" err="1"/>
              <a:t>osonlik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olib</a:t>
            </a:r>
            <a:r>
              <a:rPr lang="en-US" sz="2000" dirty="0"/>
              <a:t> </a:t>
            </a:r>
            <a:r>
              <a:rPr lang="en-US" sz="2000" dirty="0" err="1"/>
              <a:t>tashlash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 </a:t>
            </a:r>
            <a:r>
              <a:rPr lang="en-US" sz="2000" dirty="0" err="1"/>
              <a:t>Tirnoqlarda</a:t>
            </a:r>
            <a:r>
              <a:rPr lang="en-US" sz="2000" dirty="0"/>
              <a:t> </a:t>
            </a:r>
            <a:r>
              <a:rPr lang="en-US" sz="2000" dirty="0" err="1"/>
              <a:t>ortiqcha</a:t>
            </a:r>
            <a:r>
              <a:rPr lang="en-US" sz="2000" dirty="0"/>
              <a:t> </a:t>
            </a:r>
            <a:r>
              <a:rPr lang="en-US" sz="2000" dirty="0" err="1"/>
              <a:t>narsa</a:t>
            </a:r>
            <a:r>
              <a:rPr lang="en-US" sz="2000" dirty="0"/>
              <a:t> </a:t>
            </a:r>
            <a:r>
              <a:rPr lang="en-US" sz="2000" dirty="0" err="1"/>
              <a:t>qolmasligi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pterigiyni</a:t>
            </a:r>
            <a:r>
              <a:rPr lang="en-US" sz="2000" dirty="0"/>
              <a:t> ham </a:t>
            </a:r>
            <a:r>
              <a:rPr lang="en-US" sz="2000" dirty="0" err="1"/>
              <a:t>xuddi</a:t>
            </a:r>
            <a:r>
              <a:rPr lang="en-US" sz="2000" dirty="0"/>
              <a:t> </a:t>
            </a:r>
            <a:r>
              <a:rPr lang="en-US" sz="2000" dirty="0" err="1"/>
              <a:t>shu</a:t>
            </a:r>
            <a:r>
              <a:rPr lang="en-US" sz="2000" dirty="0"/>
              <a:t> </a:t>
            </a:r>
            <a:r>
              <a:rPr lang="en-US" sz="2000" dirty="0" err="1"/>
              <a:t>tarzda</a:t>
            </a:r>
            <a:r>
              <a:rPr lang="en-US" sz="2000" dirty="0"/>
              <a:t> </a:t>
            </a:r>
            <a:r>
              <a:rPr lang="en-US" sz="2000" dirty="0" err="1"/>
              <a:t>olib</a:t>
            </a:r>
            <a:r>
              <a:rPr lang="en-US" sz="2000" dirty="0"/>
              <a:t> </a:t>
            </a:r>
            <a:r>
              <a:rPr lang="en-US" sz="2000" dirty="0" err="1"/>
              <a:t>tashlaymiz</a:t>
            </a:r>
            <a:r>
              <a:rPr lang="en-US" sz="2000" dirty="0"/>
              <a:t>.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5" name="Picture 4" descr="evropeyskiy-pedicure.jpg (887×31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903" y="1409700"/>
            <a:ext cx="10316194" cy="476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99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16188" y="780338"/>
            <a:ext cx="3932237" cy="5080712"/>
          </a:xfrm>
        </p:spPr>
        <p:txBody>
          <a:bodyPr>
            <a:normAutofit/>
          </a:bodyPr>
          <a:lstStyle/>
          <a:p>
            <a:r>
              <a:rPr lang="en-US" sz="3600" dirty="0" err="1"/>
              <a:t>Kutikulalarni</a:t>
            </a:r>
            <a:r>
              <a:rPr lang="en-US" sz="3600" dirty="0"/>
              <a:t> </a:t>
            </a:r>
            <a:r>
              <a:rPr lang="en-US" sz="3600" dirty="0" err="1"/>
              <a:t>doimiy</a:t>
            </a:r>
            <a:r>
              <a:rPr lang="en-US" sz="3600" dirty="0"/>
              <a:t> </a:t>
            </a:r>
            <a:r>
              <a:rPr lang="en-US" sz="3600" dirty="0" err="1"/>
              <a:t>ravishda</a:t>
            </a:r>
            <a:r>
              <a:rPr lang="en-US" sz="3600" dirty="0"/>
              <a:t> </a:t>
            </a:r>
            <a:r>
              <a:rPr lang="en-US" sz="3600" dirty="0" err="1"/>
              <a:t>olib</a:t>
            </a:r>
            <a:r>
              <a:rPr lang="en-US" sz="3600" dirty="0"/>
              <a:t> </a:t>
            </a:r>
            <a:r>
              <a:rPr lang="en-US" sz="3600" dirty="0" err="1"/>
              <a:t>yurish</a:t>
            </a:r>
            <a:r>
              <a:rPr lang="en-US" sz="3600" dirty="0"/>
              <a:t> </a:t>
            </a:r>
            <a:r>
              <a:rPr lang="en-US" sz="3600" dirty="0" err="1"/>
              <a:t>tavsiya</a:t>
            </a:r>
            <a:r>
              <a:rPr lang="en-US" sz="3600" dirty="0"/>
              <a:t> </a:t>
            </a:r>
            <a:r>
              <a:rPr lang="en-US" sz="3600" dirty="0" err="1"/>
              <a:t>etiladi</a:t>
            </a:r>
            <a:r>
              <a:rPr lang="en-US" sz="3600" dirty="0"/>
              <a:t>. Bu </a:t>
            </a:r>
            <a:r>
              <a:rPr lang="en-US" sz="3600" dirty="0" err="1"/>
              <a:t>burmalar</a:t>
            </a:r>
            <a:r>
              <a:rPr lang="en-US" sz="3600" dirty="0"/>
              <a:t> </a:t>
            </a:r>
            <a:r>
              <a:rPr lang="en-US" sz="3600" dirty="0" err="1"/>
              <a:t>paydo</a:t>
            </a:r>
            <a:r>
              <a:rPr lang="en-US" sz="3600" dirty="0"/>
              <a:t> </a:t>
            </a:r>
            <a:r>
              <a:rPr lang="en-US" sz="3600" dirty="0" err="1"/>
              <a:t>bo‘lishining</a:t>
            </a:r>
            <a:r>
              <a:rPr lang="en-US" sz="3600" dirty="0"/>
              <a:t> </a:t>
            </a:r>
            <a:r>
              <a:rPr lang="en-US" sz="3600" dirty="0" err="1"/>
              <a:t>oldini</a:t>
            </a:r>
            <a:r>
              <a:rPr lang="en-US" sz="3600" dirty="0"/>
              <a:t> </a:t>
            </a:r>
            <a:r>
              <a:rPr lang="en-US" sz="3600" dirty="0" err="1"/>
              <a:t>oladi</a:t>
            </a:r>
            <a:endParaRPr lang="ru-RU" sz="3600" dirty="0"/>
          </a:p>
        </p:txBody>
      </p:sp>
      <p:pic>
        <p:nvPicPr>
          <p:cNvPr id="5" name="Picture 2" descr="vypolnenie_klassicheskogo_pedikyura_5.jpg (450×32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669" y="656696"/>
            <a:ext cx="6570935" cy="553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289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Agar siz klassik pedikyurani bajarmoqchi bo‘lsangiz, sizga quyidagi vositalar kerak bo‘ladi: Manikyur qaychisi; Kutikula uchun kusachka; Tirnoq uchun kusachka; Pusher; Kyuretka; Kutikulalarni yumshatish vositasi; Pilka; Oyoq uchun krem; Kutikula uchun yog‘; Oyoq uchun vanna.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2021-12-14T05:43:09Z</dcterms:created>
  <dcterms:modified xsi:type="dcterms:W3CDTF">2021-12-14T05:53:19Z</dcterms:modified>
</cp:coreProperties>
</file>