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19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6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02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61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78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07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36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205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47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84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07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B0B98-98D9-4E1E-BA33-DE20B6BBDA85}" type="datetimeFigureOut">
              <a:rPr lang="ru-RU" smtClean="0"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45149-99A7-4C78-A6F5-34B2C4125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77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82466" y="691980"/>
            <a:ext cx="3123902" cy="5626442"/>
          </a:xfrm>
        </p:spPr>
        <p:txBody>
          <a:bodyPr>
            <a:normAutofit lnSpcReduction="10000"/>
          </a:bodyPr>
          <a:lstStyle/>
          <a:p>
            <a:r>
              <a:rPr lang="en-US" sz="1600" b="1" dirty="0" smtClean="0"/>
              <a:t>3- </a:t>
            </a:r>
            <a:r>
              <a:rPr lang="en-US" sz="1600" b="1" dirty="0" err="1"/>
              <a:t>Mavzu</a:t>
            </a:r>
            <a:r>
              <a:rPr lang="en-US" sz="1600" b="1" dirty="0"/>
              <a:t>: </a:t>
            </a:r>
            <a:r>
              <a:rPr lang="en-US" sz="1600" b="1" dirty="0" err="1"/>
              <a:t>Tirnoqlarning</a:t>
            </a:r>
            <a:r>
              <a:rPr lang="en-US" sz="1600" b="1" dirty="0"/>
              <a:t> </a:t>
            </a:r>
            <a:r>
              <a:rPr lang="en-US" sz="1600" b="1" dirty="0" err="1"/>
              <a:t>anatomiyasi</a:t>
            </a:r>
            <a:r>
              <a:rPr lang="en-US" sz="1600" b="1" dirty="0"/>
              <a:t> </a:t>
            </a:r>
            <a:r>
              <a:rPr lang="en-US" sz="1600" b="1" dirty="0" err="1"/>
              <a:t>va</a:t>
            </a:r>
            <a:r>
              <a:rPr lang="en-US" sz="1600" b="1" dirty="0"/>
              <a:t> </a:t>
            </a:r>
            <a:r>
              <a:rPr lang="en-US" sz="1600" b="1" dirty="0" err="1"/>
              <a:t>fiziologiyasi</a:t>
            </a:r>
            <a:r>
              <a:rPr lang="en-US" sz="1600" b="1" dirty="0"/>
              <a:t> </a:t>
            </a:r>
            <a:endParaRPr lang="ru-RU" sz="1600" dirty="0"/>
          </a:p>
          <a:p>
            <a:r>
              <a:rPr lang="ru-RU" sz="1600" b="1" dirty="0"/>
              <a:t> </a:t>
            </a:r>
            <a:endParaRPr lang="ru-RU" sz="1600" dirty="0"/>
          </a:p>
          <a:p>
            <a:r>
              <a:rPr lang="ru-RU" sz="1600" b="1" dirty="0" smtClean="0"/>
              <a:t> </a:t>
            </a:r>
            <a:r>
              <a:rPr lang="en-US" sz="1600" b="1" dirty="0" err="1"/>
              <a:t>Tirnoq</a:t>
            </a:r>
            <a:r>
              <a:rPr lang="en-US" sz="1600" b="1" dirty="0"/>
              <a:t> </a:t>
            </a:r>
            <a:r>
              <a:rPr lang="en-US" sz="1600" b="1" dirty="0" err="1"/>
              <a:t>tuzilishi</a:t>
            </a:r>
            <a:r>
              <a:rPr lang="en-US" sz="1600" b="1" dirty="0"/>
              <a:t> </a:t>
            </a:r>
            <a:r>
              <a:rPr lang="en-US" sz="1600" b="1" dirty="0" err="1"/>
              <a:t>chizmasi</a:t>
            </a:r>
            <a:r>
              <a:rPr lang="ru-RU" sz="1600" b="1" dirty="0"/>
              <a:t>.</a:t>
            </a:r>
            <a:endParaRPr lang="ru-RU" sz="1600" dirty="0"/>
          </a:p>
          <a:p>
            <a:r>
              <a:rPr lang="ru-RU" sz="1600" dirty="0"/>
              <a:t> </a:t>
            </a:r>
          </a:p>
          <a:p>
            <a:r>
              <a:rPr lang="en-US" sz="1600" dirty="0" err="1"/>
              <a:t>Haqiqiy</a:t>
            </a:r>
            <a:r>
              <a:rPr lang="en-US" sz="1600" dirty="0"/>
              <a:t> </a:t>
            </a:r>
            <a:r>
              <a:rPr lang="en-US" sz="1600" dirty="0" err="1"/>
              <a:t>kutikula</a:t>
            </a:r>
            <a:endParaRPr lang="ru-RU" sz="1600" dirty="0"/>
          </a:p>
          <a:p>
            <a:r>
              <a:rPr lang="en-US" sz="1600" dirty="0" err="1"/>
              <a:t>Pterigiy</a:t>
            </a:r>
            <a:endParaRPr lang="ru-RU" sz="1600" dirty="0"/>
          </a:p>
          <a:p>
            <a:r>
              <a:rPr lang="en-US" sz="1600" dirty="0" err="1"/>
              <a:t>Tirnoq</a:t>
            </a:r>
            <a:r>
              <a:rPr lang="en-US" sz="1600" dirty="0"/>
              <a:t> </a:t>
            </a:r>
            <a:r>
              <a:rPr lang="en-US" sz="1600" dirty="0" err="1"/>
              <a:t>chuqurchasi</a:t>
            </a:r>
            <a:endParaRPr lang="ru-RU" sz="1600" dirty="0"/>
          </a:p>
          <a:p>
            <a:r>
              <a:rPr lang="en-US" sz="1600" dirty="0" err="1"/>
              <a:t>Tirnoq</a:t>
            </a:r>
            <a:r>
              <a:rPr lang="en-US" sz="1600" dirty="0"/>
              <a:t> </a:t>
            </a:r>
            <a:r>
              <a:rPr lang="en-US" sz="1600" dirty="0" err="1"/>
              <a:t>plastinasi</a:t>
            </a:r>
            <a:endParaRPr lang="ru-RU" sz="1600" dirty="0"/>
          </a:p>
          <a:p>
            <a:r>
              <a:rPr lang="en-US" sz="1600" dirty="0" err="1"/>
              <a:t>Tirnoq</a:t>
            </a:r>
            <a:r>
              <a:rPr lang="en-US" sz="1600" dirty="0"/>
              <a:t> </a:t>
            </a:r>
            <a:r>
              <a:rPr lang="en-US" sz="1600" dirty="0" err="1"/>
              <a:t>plastinasining</a:t>
            </a:r>
            <a:r>
              <a:rPr lang="en-US" sz="1600" dirty="0"/>
              <a:t> distal </a:t>
            </a:r>
            <a:r>
              <a:rPr lang="en-US" sz="1600" dirty="0" err="1"/>
              <a:t>qismi</a:t>
            </a:r>
            <a:r>
              <a:rPr lang="en-US" sz="1600" dirty="0"/>
              <a:t> (</a:t>
            </a:r>
            <a:r>
              <a:rPr lang="en-US" sz="1600" dirty="0" err="1"/>
              <a:t>erkin</a:t>
            </a:r>
            <a:r>
              <a:rPr lang="en-US" sz="1600" dirty="0"/>
              <a:t> </a:t>
            </a:r>
            <a:r>
              <a:rPr lang="en-US" sz="1600" dirty="0" err="1"/>
              <a:t>qirra</a:t>
            </a:r>
            <a:r>
              <a:rPr lang="en-US" sz="1600" dirty="0"/>
              <a:t>)</a:t>
            </a:r>
            <a:endParaRPr lang="ru-RU" sz="1600" dirty="0"/>
          </a:p>
          <a:p>
            <a:r>
              <a:rPr lang="en-US" sz="1600" dirty="0" err="1"/>
              <a:t>Tirnoq</a:t>
            </a:r>
            <a:r>
              <a:rPr lang="en-US" sz="1600" dirty="0"/>
              <a:t> </a:t>
            </a:r>
            <a:r>
              <a:rPr lang="en-US" sz="1600" dirty="0" err="1"/>
              <a:t>o‘rni</a:t>
            </a:r>
            <a:endParaRPr lang="ru-RU" sz="1600" dirty="0"/>
          </a:p>
          <a:p>
            <a:r>
              <a:rPr lang="en-US" sz="1600" dirty="0" err="1"/>
              <a:t>Giponixiy</a:t>
            </a:r>
            <a:endParaRPr lang="ru-RU" sz="1600" dirty="0"/>
          </a:p>
          <a:p>
            <a:r>
              <a:rPr lang="en-US" sz="1600" dirty="0" err="1"/>
              <a:t>Langar</a:t>
            </a:r>
            <a:r>
              <a:rPr lang="en-US" sz="1600" dirty="0"/>
              <a:t> </a:t>
            </a:r>
            <a:r>
              <a:rPr lang="en-US" sz="1600" dirty="0" err="1"/>
              <a:t>elementi</a:t>
            </a:r>
            <a:endParaRPr lang="ru-RU" sz="1600" dirty="0"/>
          </a:p>
          <a:p>
            <a:r>
              <a:rPr lang="en-US" sz="1600" dirty="0" err="1"/>
              <a:t>Suyak</a:t>
            </a:r>
            <a:r>
              <a:rPr lang="en-US" sz="1600" dirty="0"/>
              <a:t> </a:t>
            </a:r>
            <a:r>
              <a:rPr lang="en-US" sz="1600" dirty="0" err="1"/>
              <a:t>falangasi</a:t>
            </a:r>
            <a:endParaRPr lang="ru-RU" sz="1600" dirty="0"/>
          </a:p>
          <a:p>
            <a:r>
              <a:rPr lang="en-US" sz="1600" dirty="0" err="1"/>
              <a:t>Matriks</a:t>
            </a:r>
            <a:endParaRPr lang="ru-RU" sz="1600" dirty="0"/>
          </a:p>
          <a:p>
            <a:r>
              <a:rPr lang="en-US" sz="1600" dirty="0" err="1"/>
              <a:t>Proksimal</a:t>
            </a:r>
            <a:r>
              <a:rPr lang="en-US" sz="1600" dirty="0"/>
              <a:t> </a:t>
            </a:r>
            <a:r>
              <a:rPr lang="en-US" sz="1600" dirty="0" err="1"/>
              <a:t>burma</a:t>
            </a:r>
            <a:r>
              <a:rPr lang="en-US" sz="1600" dirty="0"/>
              <a:t> (</a:t>
            </a:r>
            <a:r>
              <a:rPr lang="en-US" sz="1600" dirty="0" err="1"/>
              <a:t>orqa</a:t>
            </a:r>
            <a:r>
              <a:rPr lang="en-US" sz="1600" dirty="0"/>
              <a:t> </a:t>
            </a:r>
            <a:r>
              <a:rPr lang="en-US" sz="1600" dirty="0" err="1"/>
              <a:t>valik</a:t>
            </a:r>
            <a:r>
              <a:rPr lang="en-US" sz="1600" dirty="0"/>
              <a:t>)</a:t>
            </a:r>
            <a:endParaRPr lang="ru-RU" sz="1600" dirty="0"/>
          </a:p>
          <a:p>
            <a:r>
              <a:rPr lang="en-US" sz="1600" dirty="0" err="1"/>
              <a:t>Eponixiy</a:t>
            </a:r>
            <a:endParaRPr lang="ru-RU" sz="1600" dirty="0"/>
          </a:p>
          <a:p>
            <a:endParaRPr lang="ru-RU" sz="1600" dirty="0"/>
          </a:p>
        </p:txBody>
      </p:sp>
      <p:pic>
        <p:nvPicPr>
          <p:cNvPr id="1026" name="Picture 2" descr="https://studfile.net/html/2706/1112/html_0fz7mp3GMR.VZJ5/img-cy7K2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775" y="1058863"/>
            <a:ext cx="6424257" cy="4559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352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99182" y="1482811"/>
            <a:ext cx="3833791" cy="4020065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 err="1" smtClean="0"/>
              <a:t>Tirnoq</a:t>
            </a:r>
            <a:r>
              <a:rPr lang="en-US" sz="1800" dirty="0" smtClean="0"/>
              <a:t> – </a:t>
            </a:r>
            <a:r>
              <a:rPr lang="en-US" sz="1800" dirty="0" err="1" smtClean="0"/>
              <a:t>barmoqlarni</a:t>
            </a:r>
            <a:r>
              <a:rPr lang="en-US" sz="1800" dirty="0" smtClean="0"/>
              <a:t> </a:t>
            </a:r>
            <a:r>
              <a:rPr lang="en-US" sz="1800" dirty="0" err="1" smtClean="0"/>
              <a:t>himoya</a:t>
            </a:r>
            <a:r>
              <a:rPr lang="en-US" sz="1800" dirty="0" smtClean="0"/>
              <a:t> </a:t>
            </a:r>
            <a:r>
              <a:rPr lang="en-US" sz="1800" dirty="0" err="1" smtClean="0"/>
              <a:t>qiluvchi</a:t>
            </a:r>
            <a:r>
              <a:rPr lang="en-US" sz="1800" dirty="0" smtClean="0"/>
              <a:t> </a:t>
            </a:r>
            <a:endParaRPr lang="uz-Cyrl-UZ" sz="1800" dirty="0" smtClean="0"/>
          </a:p>
          <a:p>
            <a:pPr algn="just"/>
            <a:r>
              <a:rPr lang="en-US" sz="1800" dirty="0" err="1" smtClean="0"/>
              <a:t>shoxsimon</a:t>
            </a:r>
            <a:r>
              <a:rPr lang="en-US" sz="1800" dirty="0" smtClean="0"/>
              <a:t> </a:t>
            </a:r>
            <a:r>
              <a:rPr lang="en-US" sz="1800" dirty="0" err="1" smtClean="0"/>
              <a:t>tuzilma</a:t>
            </a:r>
            <a:r>
              <a:rPr lang="en-US" sz="1800" dirty="0" smtClean="0"/>
              <a:t> </a:t>
            </a:r>
            <a:r>
              <a:rPr lang="en-US" sz="1800" dirty="0" err="1" smtClean="0"/>
              <a:t>hisoblanadi</a:t>
            </a:r>
            <a:r>
              <a:rPr lang="en-US" sz="1800" dirty="0" smtClean="0"/>
              <a:t>. </a:t>
            </a:r>
            <a:r>
              <a:rPr lang="en-US" sz="1800" dirty="0" err="1" smtClean="0"/>
              <a:t>Tirnoq</a:t>
            </a:r>
            <a:r>
              <a:rPr lang="en-US" sz="1800" dirty="0" smtClean="0"/>
              <a:t> </a:t>
            </a:r>
            <a:endParaRPr lang="uz-Cyrl-UZ" sz="1800" dirty="0" smtClean="0"/>
          </a:p>
          <a:p>
            <a:pPr algn="just"/>
            <a:r>
              <a:rPr lang="en-US" sz="1800" dirty="0" err="1" smtClean="0"/>
              <a:t>barmoq</a:t>
            </a:r>
            <a:r>
              <a:rPr lang="en-US" sz="1800" dirty="0" smtClean="0"/>
              <a:t> </a:t>
            </a:r>
            <a:r>
              <a:rPr lang="en-US" sz="1800" dirty="0" err="1" smtClean="0"/>
              <a:t>bo’lishi</a:t>
            </a:r>
            <a:r>
              <a:rPr lang="uz-Cyrl-UZ" sz="1800" dirty="0" smtClean="0"/>
              <a:t>  </a:t>
            </a:r>
            <a:r>
              <a:rPr lang="en-US" sz="1800" dirty="0" smtClean="0"/>
              <a:t> </a:t>
            </a:r>
            <a:r>
              <a:rPr lang="en-US" sz="1800" dirty="0" err="1" smtClean="0"/>
              <a:t>ustidan</a:t>
            </a:r>
            <a:r>
              <a:rPr lang="en-US" sz="1800" dirty="0" smtClean="0"/>
              <a:t> </a:t>
            </a:r>
            <a:r>
              <a:rPr lang="en-US" sz="1800" dirty="0" err="1" smtClean="0"/>
              <a:t>chiqqan</a:t>
            </a:r>
            <a:r>
              <a:rPr lang="en-US" sz="1800" dirty="0" smtClean="0"/>
              <a:t> </a:t>
            </a:r>
            <a:r>
              <a:rPr lang="en-US" sz="1800" dirty="0" err="1" smtClean="0"/>
              <a:t>erkin</a:t>
            </a:r>
            <a:endParaRPr lang="uz-Cyrl-UZ" sz="1800" dirty="0" smtClean="0"/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qism</a:t>
            </a:r>
            <a:r>
              <a:rPr lang="en-US" sz="1800" dirty="0" smtClean="0"/>
              <a:t>, tana </a:t>
            </a:r>
            <a:r>
              <a:rPr lang="en-US" sz="1800" dirty="0" err="1" smtClean="0"/>
              <a:t>va</a:t>
            </a:r>
            <a:r>
              <a:rPr lang="en-US" sz="1800" dirty="0" smtClean="0"/>
              <a:t> </a:t>
            </a:r>
            <a:r>
              <a:rPr lang="en-US" sz="1800" dirty="0" err="1" smtClean="0"/>
              <a:t>ildizdan</a:t>
            </a:r>
            <a:r>
              <a:rPr lang="en-US" sz="1800" dirty="0" smtClean="0"/>
              <a:t> </a:t>
            </a:r>
            <a:r>
              <a:rPr lang="en-US" sz="1800" dirty="0" err="1" smtClean="0"/>
              <a:t>iborat</a:t>
            </a:r>
            <a:r>
              <a:rPr lang="en-US" sz="1800" dirty="0" smtClean="0"/>
              <a:t>. </a:t>
            </a:r>
            <a:endParaRPr lang="ru-RU" sz="1800" dirty="0"/>
          </a:p>
        </p:txBody>
      </p:sp>
      <p:pic>
        <p:nvPicPr>
          <p:cNvPr id="2050" name="Picture 2" descr="https://cf.ppt-online.org/files/slide/n/ni3MFDbYtc2gl5jx9uB0QyHrdkUKsfwIShvq16/slide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40" y="784697"/>
            <a:ext cx="6571542" cy="4926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7699182" y="3814119"/>
            <a:ext cx="3657599" cy="1325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>
              <a:lnSpc>
                <a:spcPct val="113000"/>
              </a:lnSpc>
              <a:spcAft>
                <a:spcPts val="0"/>
              </a:spcAf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Tirnoqning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tirnoq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silindrlari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bog‘langan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tirnoq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plastinkasi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8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6347" y="623824"/>
            <a:ext cx="4143631" cy="5406273"/>
          </a:xfrm>
        </p:spPr>
        <p:txBody>
          <a:bodyPr>
            <a:normAutofit/>
          </a:bodyPr>
          <a:lstStyle/>
          <a:p>
            <a:r>
              <a:rPr lang="en-US" sz="1800" b="1" dirty="0" err="1"/>
              <a:t>Matritsa</a:t>
            </a:r>
            <a:r>
              <a:rPr lang="en-US" sz="1800" dirty="0"/>
              <a:t> – </a:t>
            </a:r>
            <a:r>
              <a:rPr lang="en-US" sz="2000" dirty="0" err="1"/>
              <a:t>o‘sish</a:t>
            </a:r>
            <a:r>
              <a:rPr lang="en-US" sz="2000" dirty="0"/>
              <a:t> </a:t>
            </a:r>
            <a:r>
              <a:rPr lang="en-US" sz="2000" dirty="0" err="1"/>
              <a:t>zonasining</a:t>
            </a:r>
            <a:r>
              <a:rPr lang="en-US" sz="2000" dirty="0"/>
              <a:t> </a:t>
            </a:r>
            <a:r>
              <a:rPr lang="en-US" sz="2000" dirty="0" err="1"/>
              <a:t>asosiy</a:t>
            </a:r>
            <a:r>
              <a:rPr lang="en-US" sz="2000" dirty="0"/>
              <a:t> </a:t>
            </a:r>
            <a:r>
              <a:rPr lang="en-US" sz="2000" dirty="0" err="1" smtClean="0"/>
              <a:t>qismidir</a:t>
            </a:r>
            <a:r>
              <a:rPr lang="en-US" sz="2000" dirty="0"/>
              <a:t>. </a:t>
            </a:r>
            <a:r>
              <a:rPr lang="en-US" sz="2000" dirty="0" err="1"/>
              <a:t>Matritsa</a:t>
            </a:r>
            <a:r>
              <a:rPr lang="en-US" sz="2000" dirty="0"/>
              <a:t> </a:t>
            </a:r>
            <a:r>
              <a:rPr lang="en-US" sz="2000" dirty="0" err="1"/>
              <a:t>orqa</a:t>
            </a:r>
            <a:r>
              <a:rPr lang="en-US" sz="2000" dirty="0"/>
              <a:t>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g‘altagi</a:t>
            </a:r>
            <a:r>
              <a:rPr lang="en-US" sz="2000" dirty="0"/>
              <a:t> </a:t>
            </a:r>
            <a:r>
              <a:rPr lang="en-US" sz="2000" dirty="0" err="1" smtClean="0"/>
              <a:t>ostida</a:t>
            </a:r>
            <a:r>
              <a:rPr lang="en-US" sz="2000" dirty="0" smtClean="0"/>
              <a:t> </a:t>
            </a:r>
            <a:r>
              <a:rPr lang="en-US" sz="2000" dirty="0" err="1"/>
              <a:t>joylashgan</a:t>
            </a:r>
            <a:r>
              <a:rPr lang="en-US" sz="2000" dirty="0"/>
              <a:t> </a:t>
            </a:r>
            <a:r>
              <a:rPr lang="en-US" sz="2000" dirty="0" err="1"/>
              <a:t>bo‘lib</a:t>
            </a:r>
            <a:r>
              <a:rPr lang="en-US" sz="2000" dirty="0"/>
              <a:t>, </a:t>
            </a:r>
            <a:r>
              <a:rPr lang="en-US" sz="2000" dirty="0" err="1" smtClean="0"/>
              <a:t>boshlang‘ich</a:t>
            </a:r>
            <a:r>
              <a:rPr lang="en-US" sz="2000" dirty="0" smtClean="0"/>
              <a:t> </a:t>
            </a:r>
            <a:r>
              <a:rPr lang="en-US" sz="2000" dirty="0" err="1"/>
              <a:t>yosh</a:t>
            </a:r>
            <a:r>
              <a:rPr lang="en-US" sz="2000" dirty="0"/>
              <a:t>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bo‘lgan</a:t>
            </a:r>
            <a:r>
              <a:rPr lang="en-US" sz="2000" dirty="0"/>
              <a:t> </a:t>
            </a:r>
            <a:r>
              <a:rPr lang="en-US" sz="2000" dirty="0" err="1"/>
              <a:t>tirnoqning</a:t>
            </a:r>
            <a:r>
              <a:rPr lang="en-US" sz="2000" dirty="0"/>
              <a:t> </a:t>
            </a:r>
            <a:r>
              <a:rPr lang="en-US" sz="2000" dirty="0" err="1"/>
              <a:t>ildizi</a:t>
            </a:r>
            <a:r>
              <a:rPr lang="en-US" sz="2000" dirty="0"/>
              <a:t> </a:t>
            </a:r>
            <a:r>
              <a:rPr lang="en-US" sz="2000" dirty="0" err="1" smtClean="0"/>
              <a:t>bilan</a:t>
            </a:r>
            <a:r>
              <a:rPr lang="en-US" sz="2000" dirty="0" smtClean="0"/>
              <a:t> </a:t>
            </a:r>
            <a:r>
              <a:rPr lang="en-US" sz="2000" dirty="0" err="1"/>
              <a:t>uzviy</a:t>
            </a:r>
            <a:r>
              <a:rPr lang="en-US" sz="2000" dirty="0"/>
              <a:t> </a:t>
            </a:r>
            <a:r>
              <a:rPr lang="en-US" sz="2000" dirty="0" err="1"/>
              <a:t>bog‘liqdir</a:t>
            </a:r>
            <a:r>
              <a:rPr lang="en-US" sz="2000" dirty="0"/>
              <a:t>. </a:t>
            </a:r>
            <a:endParaRPr lang="uz-Cyrl-UZ" sz="2000" dirty="0" smtClean="0"/>
          </a:p>
          <a:p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plastinkasida</a:t>
            </a:r>
            <a:r>
              <a:rPr lang="en-US" sz="2000" dirty="0"/>
              <a:t> </a:t>
            </a:r>
            <a:r>
              <a:rPr lang="en-US" sz="2000" dirty="0" err="1"/>
              <a:t>uzunlamasina</a:t>
            </a:r>
            <a:r>
              <a:rPr lang="en-US" sz="2000" dirty="0"/>
              <a:t> </a:t>
            </a:r>
            <a:r>
              <a:rPr lang="en-US" sz="2000" dirty="0" err="1"/>
              <a:t>yivlar</a:t>
            </a:r>
            <a:r>
              <a:rPr lang="en-US" sz="2000" dirty="0"/>
              <a:t> </a:t>
            </a:r>
            <a:r>
              <a:rPr lang="en-US" sz="2000" dirty="0" err="1"/>
              <a:t>mavjud</a:t>
            </a:r>
            <a:r>
              <a:rPr lang="en-US" sz="2000" dirty="0"/>
              <a:t>. </a:t>
            </a:r>
            <a:r>
              <a:rPr lang="en-US" sz="2000" dirty="0" err="1"/>
              <a:t>Ularning</a:t>
            </a:r>
            <a:r>
              <a:rPr lang="en-US" sz="2000" dirty="0"/>
              <a:t> </a:t>
            </a:r>
            <a:r>
              <a:rPr lang="en-US" sz="2000" dirty="0" err="1"/>
              <a:t>kombinatsiyasi</a:t>
            </a:r>
            <a:r>
              <a:rPr lang="en-US" sz="2000" dirty="0"/>
              <a:t> </a:t>
            </a:r>
            <a:r>
              <a:rPr lang="en-US" sz="2000" dirty="0" err="1"/>
              <a:t>har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kishida</a:t>
            </a:r>
            <a:r>
              <a:rPr lang="en-US" sz="2000" dirty="0"/>
              <a:t> </a:t>
            </a:r>
            <a:r>
              <a:rPr lang="en-US" sz="2000" dirty="0" err="1"/>
              <a:t>induvidual</a:t>
            </a:r>
            <a:r>
              <a:rPr lang="en-US" sz="2000" dirty="0"/>
              <a:t> </a:t>
            </a:r>
            <a:r>
              <a:rPr lang="en-US" sz="2000" dirty="0" err="1"/>
              <a:t>bo‘lib</a:t>
            </a:r>
            <a:r>
              <a:rPr lang="en-US" sz="2000" dirty="0"/>
              <a:t>, </a:t>
            </a:r>
            <a:r>
              <a:rPr lang="en-US" sz="2000" dirty="0" err="1"/>
              <a:t>birgalikda</a:t>
            </a:r>
            <a:r>
              <a:rPr lang="en-US" sz="2000" dirty="0"/>
              <a:t> </a:t>
            </a:r>
            <a:r>
              <a:rPr lang="en-US" sz="2000" dirty="0" err="1"/>
              <a:t>ular</a:t>
            </a:r>
            <a:r>
              <a:rPr lang="en-US" sz="2000" dirty="0"/>
              <a:t>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naqshini</a:t>
            </a:r>
            <a:r>
              <a:rPr lang="en-US" sz="2000" dirty="0"/>
              <a:t> </a:t>
            </a:r>
            <a:r>
              <a:rPr lang="en-US" sz="2000" dirty="0" err="1"/>
              <a:t>hosil</a:t>
            </a:r>
            <a:r>
              <a:rPr lang="en-US" sz="2000" dirty="0"/>
              <a:t> </a:t>
            </a:r>
            <a:r>
              <a:rPr lang="en-US" sz="2000" dirty="0" err="1"/>
              <a:t>qiladi</a:t>
            </a:r>
            <a:r>
              <a:rPr lang="en-US" sz="2000" dirty="0"/>
              <a:t>. </a:t>
            </a:r>
            <a:r>
              <a:rPr lang="en-US" sz="2000" dirty="0" err="1"/>
              <a:t>Giponixiy</a:t>
            </a:r>
            <a:r>
              <a:rPr lang="en-US" sz="2000" dirty="0"/>
              <a:t> </a:t>
            </a:r>
            <a:r>
              <a:rPr lang="en-US" sz="2000" dirty="0" err="1"/>
              <a:t>tarkibida</a:t>
            </a:r>
            <a:r>
              <a:rPr lang="en-US" sz="2000" dirty="0"/>
              <a:t> </a:t>
            </a:r>
            <a:r>
              <a:rPr lang="en-US" sz="2000" dirty="0" err="1"/>
              <a:t>suyak</a:t>
            </a:r>
            <a:r>
              <a:rPr lang="en-US" sz="2000" dirty="0"/>
              <a:t> </a:t>
            </a:r>
            <a:r>
              <a:rPr lang="en-US" sz="2000" dirty="0" err="1"/>
              <a:t>falanxiga</a:t>
            </a:r>
            <a:r>
              <a:rPr lang="en-US" sz="2000" dirty="0"/>
              <a:t> </a:t>
            </a:r>
            <a:r>
              <a:rPr lang="en-US" sz="2000" dirty="0" err="1"/>
              <a:t>yuborilgan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shu</a:t>
            </a:r>
            <a:r>
              <a:rPr lang="en-US" sz="2000" dirty="0"/>
              <a:t> </a:t>
            </a:r>
            <a:r>
              <a:rPr lang="en-US" sz="2000" dirty="0" err="1"/>
              <a:t>yerda</a:t>
            </a:r>
            <a:r>
              <a:rPr lang="en-US" sz="2000" dirty="0"/>
              <a:t> </a:t>
            </a:r>
            <a:r>
              <a:rPr lang="en-US" sz="2000" dirty="0" err="1"/>
              <a:t>periosteumga</a:t>
            </a:r>
            <a:r>
              <a:rPr lang="en-US" sz="2000" dirty="0"/>
              <a:t> </a:t>
            </a:r>
            <a:r>
              <a:rPr lang="en-US" sz="2000" dirty="0" err="1"/>
              <a:t>o‘ralgan</a:t>
            </a:r>
            <a:r>
              <a:rPr lang="en-US" sz="2000" dirty="0"/>
              <a:t> </a:t>
            </a:r>
            <a:r>
              <a:rPr lang="en-US" sz="2000" dirty="0" err="1"/>
              <a:t>ko‘p</a:t>
            </a:r>
            <a:r>
              <a:rPr lang="en-US" sz="2000" dirty="0"/>
              <a:t> </a:t>
            </a:r>
            <a:r>
              <a:rPr lang="en-US" sz="2000" dirty="0" err="1"/>
              <a:t>miqdordagi</a:t>
            </a:r>
            <a:r>
              <a:rPr lang="en-US" sz="2000" dirty="0"/>
              <a:t> </a:t>
            </a:r>
            <a:r>
              <a:rPr lang="en-US" sz="2000" dirty="0" err="1"/>
              <a:t>tolalar</a:t>
            </a:r>
            <a:r>
              <a:rPr lang="en-US" sz="2000" dirty="0"/>
              <a:t> </a:t>
            </a:r>
            <a:r>
              <a:rPr lang="en-US" sz="2000" dirty="0" err="1"/>
              <a:t>mavjud</a:t>
            </a:r>
            <a:r>
              <a:rPr lang="en-US" sz="2000" dirty="0"/>
              <a:t>, </a:t>
            </a:r>
            <a:r>
              <a:rPr lang="en-US" sz="2000" dirty="0" err="1"/>
              <a:t>shuning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plastinkasining</a:t>
            </a:r>
            <a:r>
              <a:rPr lang="en-US" sz="2000" dirty="0"/>
              <a:t> </a:t>
            </a:r>
            <a:r>
              <a:rPr lang="en-US" sz="2000" dirty="0" err="1"/>
              <a:t>mahkamlash</a:t>
            </a:r>
            <a:r>
              <a:rPr lang="en-US" sz="2000" dirty="0"/>
              <a:t> </a:t>
            </a:r>
            <a:r>
              <a:rPr lang="en-US" sz="2000" dirty="0" err="1"/>
              <a:t>apparati</a:t>
            </a:r>
            <a:r>
              <a:rPr lang="en-US" sz="2000" dirty="0"/>
              <a:t> </a:t>
            </a:r>
            <a:r>
              <a:rPr lang="en-US" sz="2000" dirty="0" err="1"/>
              <a:t>shakllanadi</a:t>
            </a:r>
            <a:r>
              <a:rPr lang="en-US" sz="2000" dirty="0"/>
              <a:t>. </a:t>
            </a:r>
            <a:endParaRPr lang="ru-RU" sz="2000" dirty="0"/>
          </a:p>
        </p:txBody>
      </p:sp>
      <p:sp>
        <p:nvSpPr>
          <p:cNvPr id="4" name="AutoShape 2" descr="https://beautyladi.ru/wp-content/uploads/2016/02/Anatomiya-nogtya-dlya-pravilnogo-narashhivaniya-gelem-svoimi-rukami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https://beautyladi.ru/wp-content/uploads/2016/02/Anatomiya-nogtya-dlya-pravilnogo-narashhivaniya-gelem-svoimi-ruka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023" y="565032"/>
            <a:ext cx="5355539" cy="552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9401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112</Words>
  <Application>Microsoft Office PowerPoint</Application>
  <PresentationFormat>Широкоэкранный</PresentationFormat>
  <Paragraphs>23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5</cp:revision>
  <dcterms:created xsi:type="dcterms:W3CDTF">2021-08-26T04:33:40Z</dcterms:created>
  <dcterms:modified xsi:type="dcterms:W3CDTF">2021-08-26T05:05:50Z</dcterms:modified>
</cp:coreProperties>
</file>