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a" ContentType="audio/x-ms-wm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sldIdLst>
    <p:sldId id="256" r:id="rId2"/>
    <p:sldId id="259" r:id="rId3"/>
    <p:sldId id="260" r:id="rId4"/>
    <p:sldId id="263" r:id="rId5"/>
    <p:sldId id="264" r:id="rId6"/>
    <p:sldId id="265" r:id="rId7"/>
    <p:sldId id="266" r:id="rId8"/>
    <p:sldId id="267" r:id="rId9"/>
    <p:sldId id="261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6E5B446-C5A4-4685-A65E-C22F33E742DA}">
          <p14:sldIdLst>
            <p14:sldId id="256"/>
            <p14:sldId id="259"/>
            <p14:sldId id="260"/>
            <p14:sldId id="263"/>
            <p14:sldId id="264"/>
            <p14:sldId id="265"/>
            <p14:sldId id="266"/>
            <p14:sldId id="267"/>
          </p14:sldIdLst>
        </p14:section>
        <p14:section name="Раздел без заголовка" id="{D38B143B-87EA-4D0A-9ABD-68875A69C6C4}">
          <p14:sldIdLst>
            <p14:sldId id="261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0" d="100"/>
          <a:sy n="50" d="100"/>
        </p:scale>
        <p:origin x="-59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7CCE-F2C2-432F-A9DF-9D8CF3EBDC61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597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7CCE-F2C2-432F-A9DF-9D8CF3EBDC61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770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7CCE-F2C2-432F-A9DF-9D8CF3EBDC61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0632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7CCE-F2C2-432F-A9DF-9D8CF3EBDC61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7572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7CCE-F2C2-432F-A9DF-9D8CF3EBDC61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6965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7CCE-F2C2-432F-A9DF-9D8CF3EBDC61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9993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7CCE-F2C2-432F-A9DF-9D8CF3EBDC61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4213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7CCE-F2C2-432F-A9DF-9D8CF3EBDC61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093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7CCE-F2C2-432F-A9DF-9D8CF3EBDC61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617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7CCE-F2C2-432F-A9DF-9D8CF3EBDC61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059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7CCE-F2C2-432F-A9DF-9D8CF3EBDC61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579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7CCE-F2C2-432F-A9DF-9D8CF3EBDC61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430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7CCE-F2C2-432F-A9DF-9D8CF3EBDC61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682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7CCE-F2C2-432F-A9DF-9D8CF3EBDC61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89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7CCE-F2C2-432F-A9DF-9D8CF3EBDC61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116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7CCE-F2C2-432F-A9DF-9D8CF3EBDC61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511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E7CCE-F2C2-432F-A9DF-9D8CF3EBDC61}" type="datetimeFigureOut">
              <a:rPr lang="ru-RU" smtClean="0"/>
              <a:t>28.07.2021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6DC8BB3-48F4-4DE2-B49E-12294E87F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615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90" r:id="rId14"/>
    <p:sldLayoutId id="2147483791" r:id="rId15"/>
    <p:sldLayoutId id="214748379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audio" Target="../media/media1.wma"/><Relationship Id="rId1" Type="http://schemas.microsoft.com/office/2007/relationships/media" Target="../media/media1.wma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Samarqand shahridagi “Ishga marhamat” monomarkazi “Oshpaz” yo‘nalishi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2684462" y="5695950"/>
            <a:ext cx="8574088" cy="685800"/>
          </a:xfrm>
        </p:spPr>
        <p:txBody>
          <a:bodyPr>
            <a:no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Sabzavotli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salatlar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tayyorlash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texnologiyasi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975654" y="423235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068" y="1899844"/>
            <a:ext cx="3096287" cy="3096287"/>
          </a:xfrm>
          <a:prstGeom prst="rect">
            <a:avLst/>
          </a:prstGeom>
          <a:effectLst>
            <a:glow rad="127000">
              <a:schemeClr val="accent1">
                <a:alpha val="40000"/>
              </a:schemeClr>
            </a:glow>
          </a:effectLst>
        </p:spPr>
      </p:pic>
      <p:pic>
        <p:nvPicPr>
          <p:cNvPr id="1027" name="Рисунок 13" descr="Описание: C:\Users\ASUSTeK\AppData\Local\Microsoft\Windows\Temporary Internet Files\Content.Word\IMG_20210721_174811_60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155906"/>
            <a:ext cx="4933950" cy="3224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5865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96913" y="368300"/>
            <a:ext cx="10974387" cy="1523999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Sabzavotli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salatlar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tayyorlash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texnologiyasi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Rectangle 403"/>
          <p:cNvSpPr>
            <a:spLocks noChangeArrowheads="1"/>
          </p:cNvSpPr>
          <p:nvPr/>
        </p:nvSpPr>
        <p:spPr bwMode="auto">
          <a:xfrm>
            <a:off x="1117600" y="2030799"/>
            <a:ext cx="104648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Sabzavotli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salatlar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ko‘k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piyoz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rediska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turp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pomidor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bodring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ok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kizil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bargli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karam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sabzi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olma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boshka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xil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meva-sabzavotlardan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tayyorlanadi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Ularni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iste’mol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kilish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juda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katta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axamiyatga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ega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fakatgina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ishtaxa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ochuvchi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emas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balki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mineral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tuz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mikro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makro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elementlar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), vitamin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boshka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biologik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moddalar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manbai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bo‘lib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xisoblanadi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karamda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organizmda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yogda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uglevod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o‘tishini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saqlaydigan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semirishga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to‘sqinlik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qiluvchi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tarton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kislotasi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mavjud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Issiklik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ishlovi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berishda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tarton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kislota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parchalanadi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39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2853577" y="704850"/>
            <a:ext cx="6973888" cy="49149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 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21" name="Заголовок 19"/>
          <p:cNvSpPr txBox="1">
            <a:spLocks/>
          </p:cNvSpPr>
          <p:nvPr/>
        </p:nvSpPr>
        <p:spPr>
          <a:xfrm>
            <a:off x="2182812" y="1714500"/>
            <a:ext cx="6973888" cy="457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22" name="Заголовок 19"/>
          <p:cNvSpPr txBox="1">
            <a:spLocks/>
          </p:cNvSpPr>
          <p:nvPr/>
        </p:nvSpPr>
        <p:spPr>
          <a:xfrm>
            <a:off x="1827212" y="2705100"/>
            <a:ext cx="6973888" cy="457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2" name="Записанный звук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791200" y="3124200"/>
            <a:ext cx="609600" cy="6096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048000" y="1443841"/>
            <a:ext cx="8077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Bundan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tashqari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issiqlik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ishlovi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berilmagan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sabzavotlarda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ma’lum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darajada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ta’m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xushbo‘y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moddalar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saqlanadi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ko‘k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sabzavotlardan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salat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tayyorlash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ko‘k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piyoz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ko‘k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salat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olinib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tozalanadi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yaxshi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yuviladi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maydalanadi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piyoz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to‘graladi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salat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barglari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tuzatiladi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Ularga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qaynatilgan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tuxum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qo‘shish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Pomidor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bodring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salatlar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quyidagi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usulda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tayyorlanadi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bodringlar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tozalanadi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pomidorning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pastga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biriqqan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joyi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kesiladi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so‘ng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ular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aylana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somoncha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shaqlida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to‘graladi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Bodring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uglevod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vitamin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saqlashini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bilgan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xolda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ularni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pomidor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aralashtirish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lozim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Pomidor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bodring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salatlarga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ko‘k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yoqi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bosh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piyoz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qo‘shiladi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826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854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48000" y="1859340"/>
            <a:ext cx="82677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Ularga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smetana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salat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dorivorlari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ko‘kat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ukrop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sepiladi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Rediska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turp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salatlari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achchiq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ta’mga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ega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chunki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unda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glyukozid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bor.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Salat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tayyorlash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tozalangan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oq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qizil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rediskalar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aylana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shaklida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qesiladi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yoqi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qesilmay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qo‘yiladi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Tozalangan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redisqa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sabzavot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maydalash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jixozida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maydalanadi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Redisqali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salatlarga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qo‘q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piyoz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bodring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tuxum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turpli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salatlarga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esa-ko‘k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piyoz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sabzi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qovurilgan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bosh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piyoz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kiradi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Salatlar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smetana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o‘simlik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moyi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uzatiladi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Butun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rediska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sarigyog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uzatiladi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36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17" descr="Описание: C:\Users\ASUSTeK\AppData\Local\Microsoft\Windows\Temporary Internet Files\Content.Word\IMG_20210721_174852_87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550" y="1771650"/>
            <a:ext cx="5048250" cy="3900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89212" y="446088"/>
            <a:ext cx="5126038" cy="97631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Salatlar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67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813" y="563563"/>
            <a:ext cx="85725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4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16383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3" name="Group 116120"/>
          <p:cNvGrpSpPr/>
          <p:nvPr/>
        </p:nvGrpSpPr>
        <p:grpSpPr>
          <a:xfrm>
            <a:off x="0" y="5708015"/>
            <a:ext cx="446405" cy="2787650"/>
            <a:chOff x="0" y="0"/>
            <a:chExt cx="446591" cy="2788216"/>
          </a:xfrm>
        </p:grpSpPr>
        <p:sp>
          <p:nvSpPr>
            <p:cNvPr id="14" name="Shape 2032"/>
            <p:cNvSpPr/>
            <p:nvPr/>
          </p:nvSpPr>
          <p:spPr>
            <a:xfrm>
              <a:off x="0" y="0"/>
              <a:ext cx="446591" cy="2788216"/>
            </a:xfrm>
            <a:custGeom>
              <a:avLst/>
              <a:gdLst/>
              <a:ahLst/>
              <a:cxnLst/>
              <a:rect l="0" t="0" r="0" b="0"/>
              <a:pathLst>
                <a:path w="446591" h="2788216">
                  <a:moveTo>
                    <a:pt x="0" y="0"/>
                  </a:moveTo>
                  <a:lnTo>
                    <a:pt x="446591" y="2788216"/>
                  </a:lnTo>
                  <a:lnTo>
                    <a:pt x="0" y="278821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0C226">
                <a:alpha val="85098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512" y="895350"/>
            <a:ext cx="7946249" cy="5391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821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0848" y="716492"/>
            <a:ext cx="8371911" cy="5131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158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`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34" y="2967569"/>
            <a:ext cx="9546166" cy="3471331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E‘TIBORINGIZ UCHUN RAHMAT!</a:t>
            </a:r>
            <a:endParaRPr lang="ru-RU" sz="44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820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352</TotalTime>
  <Words>294</Words>
  <Application>Microsoft Office PowerPoint</Application>
  <PresentationFormat>Произвольный</PresentationFormat>
  <Paragraphs>10</Paragraphs>
  <Slides>9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Легкий дым</vt:lpstr>
      <vt:lpstr>Samarqand shahridagi “Ishga marhamat” monomarkazi “Oshpaz” yo‘nalishi</vt:lpstr>
      <vt:lpstr>Презентация PowerPoint</vt:lpstr>
      <vt:lpstr>  </vt:lpstr>
      <vt:lpstr>Презентация PowerPoint</vt:lpstr>
      <vt:lpstr>Salatlar</vt:lpstr>
      <vt:lpstr>Презентация PowerPoint</vt:lpstr>
      <vt:lpstr>Презентация PowerPoint</vt:lpstr>
      <vt:lpstr>Презентация PowerPoint</vt:lpstr>
      <vt:lpstr>`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САМАРҚАНД  ШАҲРИДАГИ  “ИШГА  МАРҲАМАТ” МОНОМАРКАЗИ</dc:title>
  <dc:creator>Payvandlash</dc:creator>
  <cp:lastModifiedBy>ASUSTeK</cp:lastModifiedBy>
  <cp:revision>43</cp:revision>
  <dcterms:created xsi:type="dcterms:W3CDTF">2021-07-08T05:57:28Z</dcterms:created>
  <dcterms:modified xsi:type="dcterms:W3CDTF">2021-07-28T19:09:05Z</dcterms:modified>
</cp:coreProperties>
</file>