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6703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524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83" y="4221163"/>
            <a:ext cx="622183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Yoqimli</a:t>
            </a:r>
            <a:r>
              <a:rPr lang="en-US" dirty="0" smtClean="0"/>
              <a:t> </a:t>
            </a:r>
            <a:r>
              <a:rPr lang="en-US" dirty="0" err="1" smtClean="0"/>
              <a:t>ishtaha</a:t>
            </a:r>
            <a:r>
              <a:rPr lang="en-US" dirty="0" smtClean="0"/>
              <a:t>…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8800" i="1" dirty="0" err="1" smtClean="0"/>
              <a:t>E’tiboringiz</a:t>
            </a:r>
            <a:r>
              <a:rPr lang="en-US" sz="8800" i="1" dirty="0" smtClean="0"/>
              <a:t> </a:t>
            </a:r>
            <a:r>
              <a:rPr lang="en-US" sz="8800" i="1" dirty="0" err="1" smtClean="0"/>
              <a:t>uchun</a:t>
            </a:r>
            <a:r>
              <a:rPr lang="en-US" sz="8800" i="1" dirty="0" smtClean="0"/>
              <a:t> </a:t>
            </a:r>
            <a:r>
              <a:rPr lang="en-US" sz="8800" i="1" dirty="0" err="1" smtClean="0"/>
              <a:t>rahmat</a:t>
            </a:r>
            <a:r>
              <a:rPr lang="en-US" dirty="0" smtClean="0"/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410175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0831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err="1"/>
              <a:t>Mavzu:</a:t>
            </a:r>
            <a:r>
              <a:rPr lang="en-US" sz="3200" dirty="0" err="1"/>
              <a:t>Milliy</a:t>
            </a:r>
            <a:r>
              <a:rPr lang="en-US" sz="3200" dirty="0"/>
              <a:t> </a:t>
            </a:r>
            <a:r>
              <a:rPr lang="en-US" sz="3200" dirty="0" err="1"/>
              <a:t>taomlar</a:t>
            </a:r>
            <a:r>
              <a:rPr lang="en-US" sz="3200" dirty="0"/>
              <a:t> </a:t>
            </a:r>
            <a:r>
              <a:rPr lang="en-US" sz="3200" dirty="0" err="1"/>
              <a:t>tayyorlash</a:t>
            </a:r>
            <a:r>
              <a:rPr lang="en-US" sz="3200" dirty="0"/>
              <a:t>  </a:t>
            </a:r>
            <a:r>
              <a:rPr lang="en-US" sz="3200" dirty="0" err="1"/>
              <a:t>usullari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 err="1"/>
              <a:t>Reja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dirty="0" smtClean="0"/>
              <a:t>. </a:t>
            </a:r>
            <a:r>
              <a:rPr lang="en-US" sz="3200" dirty="0" err="1" smtClean="0"/>
              <a:t>Milliy</a:t>
            </a:r>
            <a:r>
              <a:rPr lang="uz-Cyrl-UZ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xamirli</a:t>
            </a:r>
            <a:r>
              <a:rPr lang="en-US" sz="3200" dirty="0" smtClean="0"/>
              <a:t>  </a:t>
            </a:r>
            <a:r>
              <a:rPr lang="en-US" sz="3200" dirty="0" err="1"/>
              <a:t>taomlar</a:t>
            </a:r>
            <a:r>
              <a:rPr lang="en-US" sz="3200" dirty="0"/>
              <a:t> </a:t>
            </a:r>
            <a:r>
              <a:rPr lang="en-US" sz="3200" dirty="0" err="1"/>
              <a:t>tayyorlash</a:t>
            </a:r>
            <a:r>
              <a:rPr lang="en-US" sz="3200" dirty="0"/>
              <a:t>  </a:t>
            </a:r>
            <a:r>
              <a:rPr lang="en-US" sz="3200" dirty="0" err="1"/>
              <a:t>usullari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 err="1" smtClean="0"/>
              <a:t>Chuchvara</a:t>
            </a:r>
            <a:r>
              <a:rPr lang="en-US" sz="3200" dirty="0" smtClean="0"/>
              <a:t>” </a:t>
            </a:r>
            <a:r>
              <a:rPr lang="en-US" sz="3200" dirty="0" err="1" smtClean="0"/>
              <a:t>tayyorlash</a:t>
            </a:r>
            <a:r>
              <a:rPr lang="en-US" sz="3200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endParaRPr lang="uz-Cyrl-U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7"/>
            <a:ext cx="61206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1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Milliy</a:t>
            </a:r>
            <a:r>
              <a:rPr lang="en-US" dirty="0"/>
              <a:t>  </a:t>
            </a:r>
            <a:r>
              <a:rPr lang="en-US" dirty="0" err="1"/>
              <a:t>xamirli</a:t>
            </a:r>
            <a:r>
              <a:rPr lang="en-US" dirty="0"/>
              <a:t> 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 </a:t>
            </a:r>
            <a:r>
              <a:rPr lang="en-US" dirty="0" err="1"/>
              <a:t>usullari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dirty="0" err="1" smtClean="0"/>
              <a:t>Chuchvara</a:t>
            </a:r>
            <a:r>
              <a:rPr lang="en-US" dirty="0" smtClean="0"/>
              <a:t>’’ </a:t>
            </a:r>
            <a:r>
              <a:rPr lang="en-US" dirty="0" err="1" smtClean="0"/>
              <a:t>tayyorlash</a:t>
            </a:r>
            <a:r>
              <a:rPr lang="en-US" dirty="0"/>
              <a:t>.</a:t>
            </a:r>
            <a:br>
              <a:rPr lang="en-US" dirty="0"/>
            </a:b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2648"/>
            <a:ext cx="8280920" cy="38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1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Chuchvara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tugilishi</a:t>
            </a:r>
            <a:r>
              <a:rPr lang="en-US" dirty="0"/>
              <a:t>	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Hamir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masalliqlar</a:t>
            </a:r>
            <a:r>
              <a:rPr lang="en-US" dirty="0"/>
              <a:t>:</a:t>
            </a:r>
          </a:p>
          <a:p>
            <a:r>
              <a:rPr lang="en-US" dirty="0"/>
              <a:t>-un</a:t>
            </a:r>
          </a:p>
          <a:p>
            <a:r>
              <a:rPr lang="en-US" dirty="0"/>
              <a:t>-</a:t>
            </a:r>
            <a:r>
              <a:rPr lang="en-US" dirty="0" err="1"/>
              <a:t>tuxum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tuz</a:t>
            </a:r>
            <a:r>
              <a:rPr lang="en-US" dirty="0"/>
              <a:t>, </a:t>
            </a:r>
            <a:r>
              <a:rPr lang="en-US" dirty="0" err="1"/>
              <a:t>suv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 err="1"/>
              <a:t>Nachinkasi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masalliqlar</a:t>
            </a:r>
            <a:r>
              <a:rPr lang="en-US" dirty="0"/>
              <a:t>:</a:t>
            </a:r>
          </a:p>
          <a:p>
            <a:r>
              <a:rPr lang="en-US" dirty="0"/>
              <a:t>-100gr </a:t>
            </a:r>
            <a:r>
              <a:rPr lang="en-US" dirty="0" err="1"/>
              <a:t>qiyma</a:t>
            </a:r>
            <a:endParaRPr lang="en-US" dirty="0"/>
          </a:p>
          <a:p>
            <a:r>
              <a:rPr lang="en-US" dirty="0"/>
              <a:t>-1 bosh </a:t>
            </a:r>
            <a:r>
              <a:rPr lang="en-US" dirty="0" err="1"/>
              <a:t>piyoz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ziravorlar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tuz</a:t>
            </a:r>
            <a:endParaRPr lang="en-US" dirty="0"/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410442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/>
              <a:t>Tayyorlanishi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 err="1"/>
              <a:t>O'rtacha</a:t>
            </a:r>
            <a:r>
              <a:rPr lang="en-US" sz="3600" dirty="0"/>
              <a:t> </a:t>
            </a:r>
            <a:r>
              <a:rPr lang="en-US" sz="3600" dirty="0" err="1"/>
              <a:t>yumshoqlikda</a:t>
            </a:r>
            <a:r>
              <a:rPr lang="en-US" sz="3600" dirty="0"/>
              <a:t> </a:t>
            </a:r>
            <a:r>
              <a:rPr lang="en-US" sz="3600" dirty="0" err="1"/>
              <a:t>hamir</a:t>
            </a:r>
            <a:r>
              <a:rPr lang="en-US" sz="3600" dirty="0"/>
              <a:t> </a:t>
            </a:r>
            <a:r>
              <a:rPr lang="en-US" sz="3600" dirty="0" err="1"/>
              <a:t>qoriladi</a:t>
            </a:r>
            <a:r>
              <a:rPr lang="en-US" sz="3600" dirty="0"/>
              <a:t>. 30minga </a:t>
            </a:r>
            <a:r>
              <a:rPr lang="en-US" sz="3600" dirty="0" err="1"/>
              <a:t>usti</a:t>
            </a:r>
            <a:r>
              <a:rPr lang="en-US" sz="3600" dirty="0"/>
              <a:t> </a:t>
            </a:r>
            <a:r>
              <a:rPr lang="en-US" sz="3600" dirty="0" err="1"/>
              <a:t>yopilib</a:t>
            </a:r>
            <a:r>
              <a:rPr lang="en-US" sz="3600" dirty="0"/>
              <a:t>, </a:t>
            </a:r>
            <a:r>
              <a:rPr lang="en-US" sz="3600" dirty="0" err="1"/>
              <a:t>tindirib</a:t>
            </a:r>
            <a:r>
              <a:rPr lang="en-US" sz="3600" dirty="0"/>
              <a:t> </a:t>
            </a:r>
            <a:r>
              <a:rPr lang="en-US" sz="3600" dirty="0" err="1"/>
              <a:t>qo'yiladi</a:t>
            </a:r>
            <a:r>
              <a:rPr lang="en-US" dirty="0"/>
              <a:t/>
            </a:r>
            <a:br>
              <a:rPr lang="en-US" dirty="0"/>
            </a:b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/>
              <a:t>Nachinka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:</a:t>
            </a:r>
          </a:p>
          <a:p>
            <a:r>
              <a:rPr lang="en-US" dirty="0"/>
              <a:t>1.Oddiy </a:t>
            </a:r>
            <a:r>
              <a:rPr lang="en-US" dirty="0" err="1"/>
              <a:t>usul</a:t>
            </a:r>
            <a:r>
              <a:rPr lang="en-US" dirty="0"/>
              <a:t>: </a:t>
            </a:r>
            <a:r>
              <a:rPr lang="en-US" dirty="0" err="1"/>
              <a:t>Piyoz</a:t>
            </a:r>
            <a:r>
              <a:rPr lang="en-US" dirty="0"/>
              <a:t> 0,5sm </a:t>
            </a:r>
            <a:r>
              <a:rPr lang="en-US" dirty="0" err="1"/>
              <a:t>uzunlikda</a:t>
            </a:r>
            <a:r>
              <a:rPr lang="en-US" dirty="0"/>
              <a:t> </a:t>
            </a:r>
            <a:r>
              <a:rPr lang="en-US" dirty="0" err="1"/>
              <a:t>to'g'raladi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go'sht</a:t>
            </a:r>
            <a:r>
              <a:rPr lang="en-US" dirty="0"/>
              <a:t>,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ziravorlar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yaxshilab</a:t>
            </a:r>
            <a:endParaRPr lang="en-US" dirty="0"/>
          </a:p>
          <a:p>
            <a:r>
              <a:rPr lang="en-US" dirty="0" err="1"/>
              <a:t>aralashtiriladi</a:t>
            </a:r>
            <a:r>
              <a:rPr lang="en-US" dirty="0"/>
              <a:t>.</a:t>
            </a:r>
          </a:p>
          <a:p>
            <a:r>
              <a:rPr lang="en-US" dirty="0"/>
              <a:t>2.Qovurma </a:t>
            </a:r>
            <a:r>
              <a:rPr lang="en-US" dirty="0" err="1"/>
              <a:t>usul</a:t>
            </a:r>
            <a:r>
              <a:rPr lang="en-US" dirty="0"/>
              <a:t>: </a:t>
            </a:r>
            <a:r>
              <a:rPr lang="en-US" dirty="0" err="1"/>
              <a:t>Qizigan</a:t>
            </a:r>
            <a:r>
              <a:rPr lang="en-US" dirty="0"/>
              <a:t> </a:t>
            </a:r>
            <a:r>
              <a:rPr lang="en-US" dirty="0" err="1"/>
              <a:t>yog'da</a:t>
            </a:r>
            <a:r>
              <a:rPr lang="en-US" dirty="0"/>
              <a:t> </a:t>
            </a:r>
            <a:r>
              <a:rPr lang="en-US" dirty="0" err="1"/>
              <a:t>piyozni</a:t>
            </a:r>
            <a:r>
              <a:rPr lang="en-US" dirty="0"/>
              <a:t> </a:t>
            </a:r>
            <a:r>
              <a:rPr lang="en-US" dirty="0" err="1"/>
              <a:t>ozgina</a:t>
            </a:r>
            <a:r>
              <a:rPr lang="en-US" dirty="0"/>
              <a:t> </a:t>
            </a:r>
            <a:r>
              <a:rPr lang="en-US" dirty="0" err="1"/>
              <a:t>so'liguncha</a:t>
            </a:r>
            <a:r>
              <a:rPr lang="en-US" dirty="0"/>
              <a:t> past </a:t>
            </a:r>
            <a:r>
              <a:rPr lang="en-US" dirty="0" err="1"/>
              <a:t>olovda</a:t>
            </a:r>
            <a:r>
              <a:rPr lang="en-US" dirty="0"/>
              <a:t> </a:t>
            </a:r>
            <a:r>
              <a:rPr lang="en-US" dirty="0" err="1"/>
              <a:t>qovurib</a:t>
            </a:r>
            <a:r>
              <a:rPr lang="en-US" dirty="0"/>
              <a:t>, </a:t>
            </a:r>
            <a:r>
              <a:rPr lang="en-US" dirty="0" err="1"/>
              <a:t>songra</a:t>
            </a:r>
            <a:endParaRPr lang="en-US" dirty="0"/>
          </a:p>
          <a:p>
            <a:r>
              <a:rPr lang="en-US" dirty="0" err="1"/>
              <a:t>go'sht</a:t>
            </a:r>
            <a:r>
              <a:rPr lang="en-US" dirty="0"/>
              <a:t>, </a:t>
            </a:r>
            <a:r>
              <a:rPr lang="en-US" dirty="0" err="1"/>
              <a:t>tuz</a:t>
            </a:r>
            <a:r>
              <a:rPr lang="en-US" dirty="0"/>
              <a:t>, </a:t>
            </a:r>
            <a:r>
              <a:rPr lang="en-US" dirty="0" err="1"/>
              <a:t>ziravorlar</a:t>
            </a:r>
            <a:r>
              <a:rPr lang="en-US" dirty="0"/>
              <a:t> </a:t>
            </a:r>
            <a:r>
              <a:rPr lang="en-US" dirty="0" err="1"/>
              <a:t>solinib</a:t>
            </a:r>
            <a:r>
              <a:rPr lang="en-US" dirty="0"/>
              <a:t> 1-2 min </a:t>
            </a:r>
            <a:r>
              <a:rPr lang="en-US" dirty="0" err="1"/>
              <a:t>qovuriladi</a:t>
            </a:r>
            <a:r>
              <a:rPr lang="en-US" dirty="0"/>
              <a:t>. </a:t>
            </a:r>
            <a:r>
              <a:rPr lang="en-US" dirty="0" err="1"/>
              <a:t>Tugishdan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sovutiladi</a:t>
            </a:r>
            <a:r>
              <a:rPr lang="en-US" dirty="0"/>
              <a:t>. </a:t>
            </a:r>
            <a:r>
              <a:rPr lang="en-US" dirty="0" err="1"/>
              <a:t>Qovurma</a:t>
            </a:r>
            <a:r>
              <a:rPr lang="en-US" dirty="0"/>
              <a:t> </a:t>
            </a:r>
            <a:r>
              <a:rPr lang="en-US" dirty="0" err="1"/>
              <a:t>usul</a:t>
            </a:r>
            <a:endParaRPr lang="en-US" dirty="0"/>
          </a:p>
          <a:p>
            <a:r>
              <a:rPr lang="en-US" dirty="0" err="1"/>
              <a:t>mazaliroq</a:t>
            </a:r>
            <a:r>
              <a:rPr lang="en-US" dirty="0"/>
              <a:t> </a:t>
            </a:r>
            <a:r>
              <a:rPr lang="en-US" dirty="0" err="1"/>
              <a:t>chiqadi</a:t>
            </a:r>
            <a:r>
              <a:rPr lang="en-US" dirty="0"/>
              <a:t>.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8686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3843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100" dirty="0" err="1"/>
              <a:t>Chuchvaraning</a:t>
            </a:r>
            <a:r>
              <a:rPr lang="en-US" sz="3100" dirty="0"/>
              <a:t> </a:t>
            </a:r>
            <a:r>
              <a:rPr lang="en-US" sz="3100" dirty="0" err="1"/>
              <a:t>tugilishi</a:t>
            </a:r>
            <a:r>
              <a:rPr lang="en-US" sz="3100" dirty="0"/>
              <a:t>:</a:t>
            </a:r>
            <a:br>
              <a:rPr lang="en-US" sz="3100" dirty="0"/>
            </a:br>
            <a:r>
              <a:rPr lang="en-US" sz="3100" dirty="0"/>
              <a:t>1.Hamirni </a:t>
            </a:r>
            <a:r>
              <a:rPr lang="en-US" sz="3100" dirty="0" err="1"/>
              <a:t>osti</a:t>
            </a:r>
            <a:r>
              <a:rPr lang="en-US" sz="3100" dirty="0"/>
              <a:t> </a:t>
            </a:r>
            <a:r>
              <a:rPr lang="en-US" sz="3100" dirty="0" err="1"/>
              <a:t>ko'rinadigan</a:t>
            </a:r>
            <a:r>
              <a:rPr lang="en-US" sz="3100" dirty="0"/>
              <a:t> </a:t>
            </a:r>
            <a:r>
              <a:rPr lang="en-US" sz="3100" dirty="0" err="1"/>
              <a:t>yuqalikda</a:t>
            </a:r>
            <a:r>
              <a:rPr lang="en-US" sz="3100" dirty="0"/>
              <a:t> </a:t>
            </a:r>
            <a:r>
              <a:rPr lang="en-US" sz="3100" dirty="0" err="1"/>
              <a:t>yoyib</a:t>
            </a:r>
            <a:r>
              <a:rPr lang="en-US" sz="3100" dirty="0"/>
              <a:t>, 3x3(</a:t>
            </a:r>
            <a:r>
              <a:rPr lang="en-US" sz="3100" dirty="0" err="1"/>
              <a:t>yoki</a:t>
            </a:r>
            <a:r>
              <a:rPr lang="en-US" sz="3100" dirty="0"/>
              <a:t> 4x4,5x5)</a:t>
            </a:r>
            <a:r>
              <a:rPr lang="en-US" sz="3100" dirty="0" err="1"/>
              <a:t>sm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err="1"/>
              <a:t>uzunlikda</a:t>
            </a:r>
            <a:r>
              <a:rPr lang="en-US" sz="3100" dirty="0"/>
              <a:t> </a:t>
            </a:r>
            <a:r>
              <a:rPr lang="en-US" sz="3100" dirty="0" err="1"/>
              <a:t>kesiladi</a:t>
            </a:r>
            <a:r>
              <a:rPr lang="en-US" sz="3100" dirty="0"/>
              <a:t>.</a:t>
            </a:r>
            <a:br>
              <a:rPr lang="en-US" sz="3100" dirty="0"/>
            </a:br>
            <a:r>
              <a:rPr lang="en-US" sz="3100" dirty="0"/>
              <a:t> 2.Nachinka </a:t>
            </a:r>
            <a:r>
              <a:rPr lang="en-US" sz="3100" dirty="0" err="1"/>
              <a:t>hamirning</a:t>
            </a:r>
            <a:r>
              <a:rPr lang="en-US" sz="3100" dirty="0"/>
              <a:t> </a:t>
            </a:r>
            <a:r>
              <a:rPr lang="en-US" sz="3100" dirty="0" err="1"/>
              <a:t>yuqoriroq</a:t>
            </a:r>
            <a:r>
              <a:rPr lang="en-US" sz="3100" dirty="0"/>
              <a:t> </a:t>
            </a:r>
            <a:r>
              <a:rPr lang="en-US" sz="3100" dirty="0" err="1"/>
              <a:t>qismiga</a:t>
            </a:r>
            <a:r>
              <a:rPr lang="en-US" sz="3100" dirty="0"/>
              <a:t> </a:t>
            </a:r>
            <a:r>
              <a:rPr lang="en-US" sz="3100" dirty="0" err="1"/>
              <a:t>solinib</a:t>
            </a:r>
            <a:r>
              <a:rPr lang="en-US" sz="3100" dirty="0"/>
              <a:t>, </a:t>
            </a:r>
            <a:r>
              <a:rPr lang="en-US" sz="3100" dirty="0" err="1"/>
              <a:t>buklab</a:t>
            </a:r>
            <a:r>
              <a:rPr lang="en-US" sz="3100" dirty="0"/>
              <a:t> </a:t>
            </a:r>
            <a:r>
              <a:rPr lang="en-US" sz="3100" dirty="0" err="1"/>
              <a:t>chetlari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err="1"/>
              <a:t>yopishtiriladi</a:t>
            </a:r>
            <a:r>
              <a:rPr lang="en-US" sz="31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uz-Cyrl-U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8164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4644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0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3.Yuqoridagi </a:t>
            </a:r>
            <a:r>
              <a:rPr lang="en-US" sz="3600" dirty="0" err="1"/>
              <a:t>ikki</a:t>
            </a:r>
            <a:r>
              <a:rPr lang="en-US" sz="3600" dirty="0"/>
              <a:t> </a:t>
            </a:r>
            <a:r>
              <a:rPr lang="en-US" sz="3600" dirty="0" err="1"/>
              <a:t>burchak</a:t>
            </a:r>
            <a:r>
              <a:rPr lang="en-US" sz="3600" dirty="0"/>
              <a:t> </a:t>
            </a:r>
            <a:r>
              <a:rPr lang="en-US" sz="3600" dirty="0" err="1"/>
              <a:t>biroz</a:t>
            </a:r>
            <a:r>
              <a:rPr lang="en-US" sz="3600" dirty="0"/>
              <a:t> </a:t>
            </a:r>
            <a:r>
              <a:rPr lang="en-US" sz="3600" dirty="0" err="1"/>
              <a:t>qayiriladi</a:t>
            </a:r>
            <a:r>
              <a:rPr lang="en-US" sz="3600" dirty="0"/>
              <a:t>.                                                                                       </a:t>
            </a:r>
            <a:br>
              <a:rPr lang="en-US" sz="3600" dirty="0"/>
            </a:br>
            <a:r>
              <a:rPr lang="en-US" sz="3600" dirty="0"/>
              <a:t>4.Patsdagi </a:t>
            </a:r>
            <a:r>
              <a:rPr lang="en-US" sz="3600" dirty="0" err="1"/>
              <a:t>buklanmagan</a:t>
            </a:r>
            <a:r>
              <a:rPr lang="en-US" sz="3600" dirty="0"/>
              <a:t> </a:t>
            </a:r>
            <a:r>
              <a:rPr lang="en-US" sz="3600" dirty="0" err="1"/>
              <a:t>qismini</a:t>
            </a:r>
            <a:r>
              <a:rPr lang="en-US" sz="3600" dirty="0"/>
              <a:t> chap </a:t>
            </a:r>
            <a:r>
              <a:rPr lang="en-US" sz="3600" dirty="0" err="1"/>
              <a:t>ko'rsatkich</a:t>
            </a:r>
            <a:r>
              <a:rPr lang="en-US" sz="3600" dirty="0"/>
              <a:t> </a:t>
            </a:r>
            <a:r>
              <a:rPr lang="en-US" sz="3600" dirty="0" err="1"/>
              <a:t>barmoq</a:t>
            </a:r>
            <a:r>
              <a:rPr lang="en-US" sz="3600" dirty="0"/>
              <a:t> </a:t>
            </a:r>
            <a:r>
              <a:rPr lang="en-US" sz="3600" dirty="0" err="1"/>
              <a:t>bilan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ushlanib</a:t>
            </a:r>
            <a:r>
              <a:rPr lang="en-US" sz="3600" dirty="0"/>
              <a:t>, </a:t>
            </a:r>
            <a:r>
              <a:rPr lang="en-US" sz="3600" dirty="0" err="1"/>
              <a:t>o'ng</a:t>
            </a:r>
            <a:r>
              <a:rPr lang="en-US" sz="3600" dirty="0"/>
              <a:t> </a:t>
            </a:r>
            <a:r>
              <a:rPr lang="en-US" sz="3600" dirty="0" err="1"/>
              <a:t>barmoqlar</a:t>
            </a:r>
            <a:r>
              <a:rPr lang="en-US" sz="3600" dirty="0"/>
              <a:t> </a:t>
            </a:r>
            <a:r>
              <a:rPr lang="en-US" sz="3600" dirty="0" err="1"/>
              <a:t>bilan</a:t>
            </a:r>
            <a:r>
              <a:rPr lang="en-US" sz="3600" dirty="0"/>
              <a:t> </a:t>
            </a:r>
            <a:r>
              <a:rPr lang="en-US" sz="3600" dirty="0" err="1"/>
              <a:t>orqaga</a:t>
            </a:r>
            <a:r>
              <a:rPr lang="en-US" sz="3600" dirty="0"/>
              <a:t> </a:t>
            </a:r>
            <a:r>
              <a:rPr lang="en-US" sz="3600" dirty="0" err="1"/>
              <a:t>aylantiriladi</a:t>
            </a:r>
            <a:r>
              <a:rPr lang="en-US" sz="3600" dirty="0"/>
              <a:t>. </a:t>
            </a:r>
            <a:endParaRPr lang="uz-Cyrl-UZ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089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90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5.Uchlari </a:t>
            </a:r>
            <a:r>
              <a:rPr lang="en-US" dirty="0" err="1"/>
              <a:t>bir-biriga</a:t>
            </a:r>
            <a:r>
              <a:rPr lang="en-US" dirty="0"/>
              <a:t> </a:t>
            </a:r>
            <a:r>
              <a:rPr lang="en-US" dirty="0" err="1"/>
              <a:t>yopishitirladi</a:t>
            </a:r>
            <a:endParaRPr lang="uz-Cyrl-U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792087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25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Xoxlovchilar</a:t>
            </a:r>
            <a:r>
              <a:rPr lang="en-US" dirty="0"/>
              <a:t> </a:t>
            </a:r>
            <a:r>
              <a:rPr lang="en-US" dirty="0" err="1"/>
              <a:t>muzlatgichda</a:t>
            </a:r>
            <a:r>
              <a:rPr lang="en-US" dirty="0"/>
              <a:t>(</a:t>
            </a:r>
            <a:r>
              <a:rPr lang="en-US" dirty="0" err="1"/>
              <a:t>morozilnik</a:t>
            </a:r>
            <a:r>
              <a:rPr lang="en-US" dirty="0"/>
              <a:t>) 5 kun </a:t>
            </a:r>
            <a:r>
              <a:rPr lang="en-US" dirty="0" err="1"/>
              <a:t>mobaynida</a:t>
            </a:r>
            <a:r>
              <a:rPr lang="en-US" dirty="0"/>
              <a:t> </a:t>
            </a:r>
            <a:r>
              <a:rPr lang="en-US" dirty="0" err="1"/>
              <a:t>saqlashlari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Qaynayotgan</a:t>
            </a:r>
            <a:r>
              <a:rPr lang="en-US" dirty="0" smtClean="0"/>
              <a:t> </a:t>
            </a:r>
            <a:r>
              <a:rPr lang="en-US" dirty="0" err="1" smtClean="0"/>
              <a:t>suvda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qaynatib</a:t>
            </a:r>
            <a:r>
              <a:rPr lang="en-US" dirty="0" smtClean="0"/>
              <a:t> </a:t>
            </a:r>
            <a:r>
              <a:rPr lang="en-US" dirty="0" err="1" smtClean="0"/>
              <a:t>pishirib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10445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24847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899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Mavzu:Milliy taomlar tayyorlash  usullari. Reja: 1. Milliy  xamirli  taomlar tayyorlash  usullari. “Chuchvara” tayyorlash. </vt:lpstr>
      <vt:lpstr>1. Milliy  xamirli  taomlar tayyorlash  usullari. “Chuchvara’’ tayyorlash. </vt:lpstr>
      <vt:lpstr>Chuchvara va uning tugilishi </vt:lpstr>
      <vt:lpstr>Tayyorlanishi: O'rtacha yumshoqlikda hamir qoriladi. 30minga usti yopilib, tindirib qo'yiladi </vt:lpstr>
      <vt:lpstr>Chuchvaraning tugilishi: 1.Hamirni osti ko'rinadigan yuqalikda yoyib, 3x3(yoki 4x4,5x5)sm uzunlikda kesiladi.  2.Nachinka hamirning yuqoriroq qismiga solinib, buklab chetlari yopishtiriladi.  </vt:lpstr>
      <vt:lpstr>3.Yuqoridagi ikki burchak biroz qayiriladi.                                                                                        4.Patsdagi buklanmagan qismini chap ko'rsatkich barmoq bilan ushlanib, o'ng barmoqlar bilan orqaga aylantiriladi. </vt:lpstr>
      <vt:lpstr>5.Uchlari bir-biriga yopishitirladi</vt:lpstr>
      <vt:lpstr>Xoxlovchilar muzlatgichda(morozilnik) 5 kun mobaynida saqlashlari mumkin. Qaynayotgan suvda yaxshilab qaynatib pishirib olamiz.</vt:lpstr>
      <vt:lpstr>Yoqimli ishtaha…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</dc:creator>
  <cp:lastModifiedBy>Aziz</cp:lastModifiedBy>
  <cp:revision>7</cp:revision>
  <dcterms:created xsi:type="dcterms:W3CDTF">2021-12-16T07:10:53Z</dcterms:created>
  <dcterms:modified xsi:type="dcterms:W3CDTF">2021-12-18T08:44:22Z</dcterms:modified>
</cp:coreProperties>
</file>